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notesSlides/notesSlide12.xml" ContentType="application/vnd.openxmlformats-officedocument.presentationml.notesSlide+xml"/>
  <Override PartName="/ppt/ink/ink14.xml" ContentType="application/inkml+xml"/>
  <Override PartName="/ppt/notesSlides/notesSlide1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5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6.xml" ContentType="application/vnd.openxmlformats-officedocument.presentationml.notesSlide+xml"/>
  <Override PartName="/ppt/ink/ink22.xml" ContentType="application/inkml+xml"/>
  <Override PartName="/ppt/notesSlides/notesSlide1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5.xml" ContentType="application/inkml+xml"/>
  <Override PartName="/ppt/notesSlides/notesSlide20.xml" ContentType="application/vnd.openxmlformats-officedocument.presentationml.notesSlide+xml"/>
  <Override PartName="/ppt/ink/ink26.xml" ContentType="application/inkml+xml"/>
  <Override PartName="/ppt/notesSlides/notesSlide21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2.xml" ContentType="application/vnd.openxmlformats-officedocument.presentationml.notesSlide+xml"/>
  <Override PartName="/ppt/ink/ink36.xml" ContentType="application/inkml+xml"/>
  <Override PartName="/ppt/notesSlides/notesSlide23.xml" ContentType="application/vnd.openxmlformats-officedocument.presentationml.notesSlide+xml"/>
  <Override PartName="/ppt/ink/ink37.xml" ContentType="application/inkml+xml"/>
  <Override PartName="/ppt/notesSlides/notesSlide24.xml" ContentType="application/vnd.openxmlformats-officedocument.presentationml.notesSlide+xml"/>
  <Override PartName="/ppt/ink/ink38.xml" ContentType="application/inkml+xml"/>
  <Override PartName="/ppt/notesSlides/notesSlide25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26.xml" ContentType="application/vnd.openxmlformats-officedocument.presentationml.notesSlide+xml"/>
  <Override PartName="/ppt/ink/ink41.xml" ContentType="application/inkml+xml"/>
  <Override PartName="/ppt/notesSlides/notesSlide27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54.xml" ContentType="application/inkml+xml"/>
  <Override PartName="/ppt/notesSlides/notesSlide32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notesSlides/notesSlide33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34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35.xml" ContentType="application/vnd.openxmlformats-officedocument.presentationml.notesSlide+xml"/>
  <Override PartName="/ppt/ink/ink64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366" r:id="rId2"/>
    <p:sldId id="314" r:id="rId3"/>
    <p:sldId id="409" r:id="rId4"/>
    <p:sldId id="285" r:id="rId5"/>
    <p:sldId id="353" r:id="rId6"/>
    <p:sldId id="410" r:id="rId7"/>
    <p:sldId id="411" r:id="rId8"/>
    <p:sldId id="412" r:id="rId9"/>
    <p:sldId id="413" r:id="rId10"/>
    <p:sldId id="414" r:id="rId11"/>
    <p:sldId id="438" r:id="rId12"/>
    <p:sldId id="320" r:id="rId13"/>
    <p:sldId id="319" r:id="rId14"/>
    <p:sldId id="415" r:id="rId15"/>
    <p:sldId id="381" r:id="rId16"/>
    <p:sldId id="379" r:id="rId17"/>
    <p:sldId id="427" r:id="rId18"/>
    <p:sldId id="428" r:id="rId19"/>
    <p:sldId id="429" r:id="rId20"/>
    <p:sldId id="430" r:id="rId21"/>
    <p:sldId id="432" r:id="rId22"/>
    <p:sldId id="433" r:id="rId23"/>
    <p:sldId id="435" r:id="rId24"/>
    <p:sldId id="393" r:id="rId25"/>
    <p:sldId id="437" r:id="rId26"/>
    <p:sldId id="440" r:id="rId27"/>
    <p:sldId id="452" r:id="rId28"/>
    <p:sldId id="463" r:id="rId29"/>
    <p:sldId id="453" r:id="rId30"/>
    <p:sldId id="473" r:id="rId31"/>
    <p:sldId id="478" r:id="rId32"/>
    <p:sldId id="451" r:id="rId33"/>
    <p:sldId id="470" r:id="rId34"/>
    <p:sldId id="469" r:id="rId35"/>
    <p:sldId id="439" r:id="rId36"/>
    <p:sldId id="416" r:id="rId37"/>
    <p:sldId id="465" r:id="rId38"/>
    <p:sldId id="466" r:id="rId39"/>
    <p:sldId id="467" r:id="rId40"/>
    <p:sldId id="468" r:id="rId41"/>
    <p:sldId id="378" r:id="rId42"/>
    <p:sldId id="395" r:id="rId43"/>
    <p:sldId id="472" r:id="rId44"/>
    <p:sldId id="441" r:id="rId45"/>
    <p:sldId id="444" r:id="rId46"/>
    <p:sldId id="445" r:id="rId47"/>
    <p:sldId id="447" r:id="rId48"/>
    <p:sldId id="464" r:id="rId49"/>
    <p:sldId id="391" r:id="rId50"/>
    <p:sldId id="373" r:id="rId51"/>
    <p:sldId id="443" r:id="rId52"/>
    <p:sldId id="448" r:id="rId53"/>
    <p:sldId id="474" r:id="rId54"/>
    <p:sldId id="475" r:id="rId55"/>
    <p:sldId id="449" r:id="rId56"/>
    <p:sldId id="477" r:id="rId57"/>
    <p:sldId id="479" r:id="rId58"/>
    <p:sldId id="450" r:id="rId59"/>
    <p:sldId id="471" r:id="rId60"/>
    <p:sldId id="442" r:id="rId61"/>
    <p:sldId id="394" r:id="rId62"/>
    <p:sldId id="266" r:id="rId6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tine" initials="R" lastIdx="1" clrIdx="0">
    <p:extLst>
      <p:ext uri="{19B8F6BF-5375-455C-9EA6-DF929625EA0E}">
        <p15:presenceInfo xmlns:p15="http://schemas.microsoft.com/office/powerpoint/2012/main" userId="Rayt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7" autoAdjust="0"/>
    <p:restoredTop sz="85271" autoAdjust="0"/>
  </p:normalViewPr>
  <p:slideViewPr>
    <p:cSldViewPr snapToGrid="0" snapToObjects="1">
      <p:cViewPr varScale="1">
        <p:scale>
          <a:sx n="114" d="100"/>
          <a:sy n="114" d="100"/>
        </p:scale>
        <p:origin x="2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139A0-2687-A44F-B8FB-4468168109AA}" type="doc">
      <dgm:prSet loTypeId="urn:microsoft.com/office/officeart/2005/8/layout/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C566F98-A5A2-974C-BE40-7F5096E5ED1C}">
      <dgm:prSet phldrT="[文本]" custT="1"/>
      <dgm:spPr/>
      <dgm:t>
        <a:bodyPr/>
        <a:lstStyle/>
        <a:p>
          <a:r>
            <a:rPr lang="zh-CN" altLang="en-US" sz="1600" dirty="0"/>
            <a:t>权重分配</a:t>
          </a:r>
        </a:p>
      </dgm:t>
    </dgm:pt>
    <dgm:pt modelId="{9EAD95CF-6BDF-7E48-9B7F-A55CEA8A4545}" type="parTrans" cxnId="{8C7EE15A-B308-6F40-9581-BB0799DD624C}">
      <dgm:prSet/>
      <dgm:spPr/>
      <dgm:t>
        <a:bodyPr/>
        <a:lstStyle/>
        <a:p>
          <a:endParaRPr lang="zh-CN" altLang="en-US" sz="1100"/>
        </a:p>
      </dgm:t>
    </dgm:pt>
    <dgm:pt modelId="{BF7FE0A4-349E-3B43-BC9D-61D55A82CC2C}" type="sibTrans" cxnId="{8C7EE15A-B308-6F40-9581-BB0799DD624C}">
      <dgm:prSet custT="1"/>
      <dgm:spPr/>
      <dgm:t>
        <a:bodyPr/>
        <a:lstStyle/>
        <a:p>
          <a:endParaRPr lang="zh-CN" altLang="en-US" sz="1400"/>
        </a:p>
      </dgm:t>
    </dgm:pt>
    <dgm:pt modelId="{E0F012E9-E873-CB4F-9EC7-9E2703F09FC0}">
      <dgm:prSet custT="1"/>
      <dgm:spPr/>
      <dgm:t>
        <a:bodyPr/>
        <a:lstStyle/>
        <a:p>
          <a:r>
            <a:rPr lang="zh-CN" altLang="en-US" sz="1600" b="0" dirty="0"/>
            <a:t>抽取关键信息</a:t>
          </a:r>
          <a:endParaRPr lang="zh-CN" altLang="en-US" sz="1600" dirty="0"/>
        </a:p>
      </dgm:t>
    </dgm:pt>
    <dgm:pt modelId="{6AC94195-928E-5546-B6C8-FD7C636EFE1B}" type="parTrans" cxnId="{3D2A2550-3116-D449-950F-9F3F90DEB92F}">
      <dgm:prSet/>
      <dgm:spPr/>
      <dgm:t>
        <a:bodyPr/>
        <a:lstStyle/>
        <a:p>
          <a:endParaRPr lang="zh-CN" altLang="en-US" sz="1100"/>
        </a:p>
      </dgm:t>
    </dgm:pt>
    <dgm:pt modelId="{52A0B4A8-4533-9249-944B-FAB79C5D3B51}" type="sibTrans" cxnId="{3D2A2550-3116-D449-950F-9F3F90DEB92F}">
      <dgm:prSet custT="1"/>
      <dgm:spPr/>
      <dgm:t>
        <a:bodyPr/>
        <a:lstStyle/>
        <a:p>
          <a:endParaRPr lang="zh-CN" altLang="en-US" sz="1400"/>
        </a:p>
      </dgm:t>
    </dgm:pt>
    <dgm:pt modelId="{09618702-A7B8-4647-9E3B-6B71B8C7030D}">
      <dgm:prSet custT="1"/>
      <dgm:spPr/>
      <dgm:t>
        <a:bodyPr/>
        <a:lstStyle/>
        <a:p>
          <a:r>
            <a:rPr lang="zh-CN" altLang="en-US" sz="1600" b="0" dirty="0"/>
            <a:t>准确判断</a:t>
          </a:r>
          <a:endParaRPr lang="en-US" altLang="zh-CN" sz="1600" b="0" dirty="0"/>
        </a:p>
      </dgm:t>
    </dgm:pt>
    <dgm:pt modelId="{D8445F28-1013-BF46-85EC-964C443C25CD}" type="parTrans" cxnId="{EA6F9A46-9867-A04B-B540-6FCD30265756}">
      <dgm:prSet/>
      <dgm:spPr/>
      <dgm:t>
        <a:bodyPr/>
        <a:lstStyle/>
        <a:p>
          <a:endParaRPr lang="zh-CN" altLang="en-US" sz="1100"/>
        </a:p>
      </dgm:t>
    </dgm:pt>
    <dgm:pt modelId="{6FD804DB-E230-5A4A-A40E-96D9C904C6B8}" type="sibTrans" cxnId="{EA6F9A46-9867-A04B-B540-6FCD30265756}">
      <dgm:prSet/>
      <dgm:spPr/>
      <dgm:t>
        <a:bodyPr/>
        <a:lstStyle/>
        <a:p>
          <a:endParaRPr lang="zh-CN" altLang="en-US" sz="1100"/>
        </a:p>
      </dgm:t>
    </dgm:pt>
    <dgm:pt modelId="{4F1A8369-734F-6448-B5E3-98CB2F6D83D9}" type="pres">
      <dgm:prSet presAssocID="{B47139A0-2687-A44F-B8FB-4468168109AA}" presName="diagram" presStyleCnt="0">
        <dgm:presLayoutVars>
          <dgm:dir/>
          <dgm:resizeHandles val="exact"/>
        </dgm:presLayoutVars>
      </dgm:prSet>
      <dgm:spPr/>
    </dgm:pt>
    <dgm:pt modelId="{99FECF94-8433-EB49-968E-7B3A81B12379}" type="pres">
      <dgm:prSet presAssocID="{BC566F98-A5A2-974C-BE40-7F5096E5ED1C}" presName="node" presStyleLbl="node1" presStyleIdx="0" presStyleCnt="3">
        <dgm:presLayoutVars>
          <dgm:bulletEnabled val="1"/>
        </dgm:presLayoutVars>
      </dgm:prSet>
      <dgm:spPr/>
    </dgm:pt>
    <dgm:pt modelId="{0D2EF1B9-55A5-E94E-AAC5-7A9B59BF017C}" type="pres">
      <dgm:prSet presAssocID="{BF7FE0A4-349E-3B43-BC9D-61D55A82CC2C}" presName="sibTrans" presStyleLbl="sibTrans2D1" presStyleIdx="0" presStyleCnt="2"/>
      <dgm:spPr/>
    </dgm:pt>
    <dgm:pt modelId="{6A5BC0F4-B092-D846-A772-2C8011578450}" type="pres">
      <dgm:prSet presAssocID="{BF7FE0A4-349E-3B43-BC9D-61D55A82CC2C}" presName="connectorText" presStyleLbl="sibTrans2D1" presStyleIdx="0" presStyleCnt="2"/>
      <dgm:spPr/>
    </dgm:pt>
    <dgm:pt modelId="{32AB472E-C01C-B84B-8776-615B21DD3398}" type="pres">
      <dgm:prSet presAssocID="{E0F012E9-E873-CB4F-9EC7-9E2703F09FC0}" presName="node" presStyleLbl="node1" presStyleIdx="1" presStyleCnt="3">
        <dgm:presLayoutVars>
          <dgm:bulletEnabled val="1"/>
        </dgm:presLayoutVars>
      </dgm:prSet>
      <dgm:spPr/>
    </dgm:pt>
    <dgm:pt modelId="{D2C82B48-09B5-7442-81D2-79387C710EC4}" type="pres">
      <dgm:prSet presAssocID="{52A0B4A8-4533-9249-944B-FAB79C5D3B51}" presName="sibTrans" presStyleLbl="sibTrans2D1" presStyleIdx="1" presStyleCnt="2"/>
      <dgm:spPr/>
    </dgm:pt>
    <dgm:pt modelId="{0EE63123-A629-174B-9A93-960FABA98348}" type="pres">
      <dgm:prSet presAssocID="{52A0B4A8-4533-9249-944B-FAB79C5D3B51}" presName="connectorText" presStyleLbl="sibTrans2D1" presStyleIdx="1" presStyleCnt="2"/>
      <dgm:spPr/>
    </dgm:pt>
    <dgm:pt modelId="{7EC73655-55DB-FB40-A174-2B7E89E1BEA9}" type="pres">
      <dgm:prSet presAssocID="{09618702-A7B8-4647-9E3B-6B71B8C7030D}" presName="node" presStyleLbl="node1" presStyleIdx="2" presStyleCnt="3">
        <dgm:presLayoutVars>
          <dgm:bulletEnabled val="1"/>
        </dgm:presLayoutVars>
      </dgm:prSet>
      <dgm:spPr/>
    </dgm:pt>
  </dgm:ptLst>
  <dgm:cxnLst>
    <dgm:cxn modelId="{46729A17-2150-6A4B-8B62-18767E01B214}" type="presOf" srcId="{BF7FE0A4-349E-3B43-BC9D-61D55A82CC2C}" destId="{0D2EF1B9-55A5-E94E-AAC5-7A9B59BF017C}" srcOrd="0" destOrd="0" presId="urn:microsoft.com/office/officeart/2005/8/layout/process5"/>
    <dgm:cxn modelId="{8BF15C37-AC91-7543-BEFD-DB701D1A8470}" type="presOf" srcId="{09618702-A7B8-4647-9E3B-6B71B8C7030D}" destId="{7EC73655-55DB-FB40-A174-2B7E89E1BEA9}" srcOrd="0" destOrd="0" presId="urn:microsoft.com/office/officeart/2005/8/layout/process5"/>
    <dgm:cxn modelId="{392CD55D-2DC4-7240-92D0-573A646F10B3}" type="presOf" srcId="{E0F012E9-E873-CB4F-9EC7-9E2703F09FC0}" destId="{32AB472E-C01C-B84B-8776-615B21DD3398}" srcOrd="0" destOrd="0" presId="urn:microsoft.com/office/officeart/2005/8/layout/process5"/>
    <dgm:cxn modelId="{3F03CA42-E994-3343-A79A-66C1054A8B7C}" type="presOf" srcId="{52A0B4A8-4533-9249-944B-FAB79C5D3B51}" destId="{0EE63123-A629-174B-9A93-960FABA98348}" srcOrd="1" destOrd="0" presId="urn:microsoft.com/office/officeart/2005/8/layout/process5"/>
    <dgm:cxn modelId="{EA6F9A46-9867-A04B-B540-6FCD30265756}" srcId="{B47139A0-2687-A44F-B8FB-4468168109AA}" destId="{09618702-A7B8-4647-9E3B-6B71B8C7030D}" srcOrd="2" destOrd="0" parTransId="{D8445F28-1013-BF46-85EC-964C443C25CD}" sibTransId="{6FD804DB-E230-5A4A-A40E-96D9C904C6B8}"/>
    <dgm:cxn modelId="{3D2A2550-3116-D449-950F-9F3F90DEB92F}" srcId="{B47139A0-2687-A44F-B8FB-4468168109AA}" destId="{E0F012E9-E873-CB4F-9EC7-9E2703F09FC0}" srcOrd="1" destOrd="0" parTransId="{6AC94195-928E-5546-B6C8-FD7C636EFE1B}" sibTransId="{52A0B4A8-4533-9249-944B-FAB79C5D3B51}"/>
    <dgm:cxn modelId="{24D44E74-BB68-E94B-BAD5-BAA49EE001FE}" type="presOf" srcId="{52A0B4A8-4533-9249-944B-FAB79C5D3B51}" destId="{D2C82B48-09B5-7442-81D2-79387C710EC4}" srcOrd="0" destOrd="0" presId="urn:microsoft.com/office/officeart/2005/8/layout/process5"/>
    <dgm:cxn modelId="{9248AC59-73A8-3541-A185-078E05307857}" type="presOf" srcId="{B47139A0-2687-A44F-B8FB-4468168109AA}" destId="{4F1A8369-734F-6448-B5E3-98CB2F6D83D9}" srcOrd="0" destOrd="0" presId="urn:microsoft.com/office/officeart/2005/8/layout/process5"/>
    <dgm:cxn modelId="{8C7EE15A-B308-6F40-9581-BB0799DD624C}" srcId="{B47139A0-2687-A44F-B8FB-4468168109AA}" destId="{BC566F98-A5A2-974C-BE40-7F5096E5ED1C}" srcOrd="0" destOrd="0" parTransId="{9EAD95CF-6BDF-7E48-9B7F-A55CEA8A4545}" sibTransId="{BF7FE0A4-349E-3B43-BC9D-61D55A82CC2C}"/>
    <dgm:cxn modelId="{DA0BA59F-673D-3F42-BA62-CF42C672C221}" type="presOf" srcId="{BF7FE0A4-349E-3B43-BC9D-61D55A82CC2C}" destId="{6A5BC0F4-B092-D846-A772-2C8011578450}" srcOrd="1" destOrd="0" presId="urn:microsoft.com/office/officeart/2005/8/layout/process5"/>
    <dgm:cxn modelId="{3B1D0CCF-BA56-484A-99B3-55CBC78B6500}" type="presOf" srcId="{BC566F98-A5A2-974C-BE40-7F5096E5ED1C}" destId="{99FECF94-8433-EB49-968E-7B3A81B12379}" srcOrd="0" destOrd="0" presId="urn:microsoft.com/office/officeart/2005/8/layout/process5"/>
    <dgm:cxn modelId="{4A32A5B1-1D91-3C4D-85E6-E574C3560876}" type="presParOf" srcId="{4F1A8369-734F-6448-B5E3-98CB2F6D83D9}" destId="{99FECF94-8433-EB49-968E-7B3A81B12379}" srcOrd="0" destOrd="0" presId="urn:microsoft.com/office/officeart/2005/8/layout/process5"/>
    <dgm:cxn modelId="{E175B7EA-1895-924D-A4DC-B06A98244577}" type="presParOf" srcId="{4F1A8369-734F-6448-B5E3-98CB2F6D83D9}" destId="{0D2EF1B9-55A5-E94E-AAC5-7A9B59BF017C}" srcOrd="1" destOrd="0" presId="urn:microsoft.com/office/officeart/2005/8/layout/process5"/>
    <dgm:cxn modelId="{423EECD1-121E-4646-925E-36FD11939EC3}" type="presParOf" srcId="{0D2EF1B9-55A5-E94E-AAC5-7A9B59BF017C}" destId="{6A5BC0F4-B092-D846-A772-2C8011578450}" srcOrd="0" destOrd="0" presId="urn:microsoft.com/office/officeart/2005/8/layout/process5"/>
    <dgm:cxn modelId="{6723FF94-AFA4-4B4C-806F-321C42DDD6FC}" type="presParOf" srcId="{4F1A8369-734F-6448-B5E3-98CB2F6D83D9}" destId="{32AB472E-C01C-B84B-8776-615B21DD3398}" srcOrd="2" destOrd="0" presId="urn:microsoft.com/office/officeart/2005/8/layout/process5"/>
    <dgm:cxn modelId="{EE59D0FB-7185-0A46-83CB-756C3A45E617}" type="presParOf" srcId="{4F1A8369-734F-6448-B5E3-98CB2F6D83D9}" destId="{D2C82B48-09B5-7442-81D2-79387C710EC4}" srcOrd="3" destOrd="0" presId="urn:microsoft.com/office/officeart/2005/8/layout/process5"/>
    <dgm:cxn modelId="{C854DAE7-DB79-D348-83CA-018D5E7828CC}" type="presParOf" srcId="{D2C82B48-09B5-7442-81D2-79387C710EC4}" destId="{0EE63123-A629-174B-9A93-960FABA98348}" srcOrd="0" destOrd="0" presId="urn:microsoft.com/office/officeart/2005/8/layout/process5"/>
    <dgm:cxn modelId="{678FA33D-0D2D-DB4E-9444-2087FE104273}" type="presParOf" srcId="{4F1A8369-734F-6448-B5E3-98CB2F6D83D9}" destId="{7EC73655-55DB-FB40-A174-2B7E89E1BEA9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ECF94-8433-EB49-968E-7B3A81B12379}">
      <dsp:nvSpPr>
        <dsp:cNvPr id="0" name=""/>
        <dsp:cNvSpPr/>
      </dsp:nvSpPr>
      <dsp:spPr>
        <a:xfrm>
          <a:off x="953897" y="482"/>
          <a:ext cx="1480979" cy="8885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权重分配</a:t>
          </a:r>
        </a:p>
      </dsp:txBody>
      <dsp:txXfrm>
        <a:off x="979923" y="26508"/>
        <a:ext cx="1428927" cy="836535"/>
      </dsp:txXfrm>
    </dsp:sp>
    <dsp:sp modelId="{0D2EF1B9-55A5-E94E-AAC5-7A9B59BF017C}">
      <dsp:nvSpPr>
        <dsp:cNvPr id="0" name=""/>
        <dsp:cNvSpPr/>
      </dsp:nvSpPr>
      <dsp:spPr>
        <a:xfrm>
          <a:off x="2565203" y="261135"/>
          <a:ext cx="313967" cy="367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2565203" y="334591"/>
        <a:ext cx="219777" cy="220370"/>
      </dsp:txXfrm>
    </dsp:sp>
    <dsp:sp modelId="{32AB472E-C01C-B84B-8776-615B21DD3398}">
      <dsp:nvSpPr>
        <dsp:cNvPr id="0" name=""/>
        <dsp:cNvSpPr/>
      </dsp:nvSpPr>
      <dsp:spPr>
        <a:xfrm>
          <a:off x="3027269" y="482"/>
          <a:ext cx="1480979" cy="8885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/>
            <a:t>抽取关键信息</a:t>
          </a:r>
          <a:endParaRPr lang="zh-CN" altLang="en-US" sz="1600" kern="1200" dirty="0"/>
        </a:p>
      </dsp:txBody>
      <dsp:txXfrm>
        <a:off x="3053295" y="26508"/>
        <a:ext cx="1428927" cy="836535"/>
      </dsp:txXfrm>
    </dsp:sp>
    <dsp:sp modelId="{D2C82B48-09B5-7442-81D2-79387C710EC4}">
      <dsp:nvSpPr>
        <dsp:cNvPr id="0" name=""/>
        <dsp:cNvSpPr/>
      </dsp:nvSpPr>
      <dsp:spPr>
        <a:xfrm>
          <a:off x="4638574" y="261135"/>
          <a:ext cx="313967" cy="367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638574" y="334591"/>
        <a:ext cx="219777" cy="220370"/>
      </dsp:txXfrm>
    </dsp:sp>
    <dsp:sp modelId="{7EC73655-55DB-FB40-A174-2B7E89E1BEA9}">
      <dsp:nvSpPr>
        <dsp:cNvPr id="0" name=""/>
        <dsp:cNvSpPr/>
      </dsp:nvSpPr>
      <dsp:spPr>
        <a:xfrm>
          <a:off x="5100640" y="482"/>
          <a:ext cx="1480979" cy="8885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/>
            <a:t>准确判断</a:t>
          </a:r>
          <a:endParaRPr lang="en-US" altLang="zh-CN" sz="1600" b="0" kern="1200" dirty="0"/>
        </a:p>
      </dsp:txBody>
      <dsp:txXfrm>
        <a:off x="5126666" y="26508"/>
        <a:ext cx="1428927" cy="836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02:40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16558 1757 856 0,'0'-21'420'0,"0"4"-270"0,0 8-79 16,3 1 0-16,0-9-36 0,-3 16 1 0,8-8-7 15,-2 7 0-15,-6 7-2 0,5-7-1 16,20 4 16-16,-2 11 0 0,-31 1-24 16,49 37 1-16,-39-9-22 15,-7 1 0-15,-3-14-68 0,-8 31 2 16,-17 40-119-16,-19 9 0 0,0-49-284 15,-14-10 1-15</inkml:trace>
  <inkml:trace contextRef="#ctx0" brushRef="#br0" timeOffset="223.48">16422 2417 624 0,'16'-18'296'0,"18"-8"-204"16,13-4-32-16,-9 1-51 15,140-98 1-15,-150 110-26 16,22-20 1-16,-7 6-70 0,-1 2 0 0,-15 0-80 16,-8-1-1-16,-10 8 45 0,-6 19 0 15,-3 2-7-15</inkml:trace>
  <inkml:trace contextRef="#ctx0" brushRef="#br0" timeOffset="843.48">16655 2102 456 0,'8'39'411'0,"1"-10"-288"15,2-1 2-15,-2-2-5 0,41 99 1 16,-35-93 58-16,15 54-75 0,-7-19-75 15,-6-18-1-15,-8-16-15 16,-3-3 2-16,-2-5-7 0,-4-12 1 0,1 12-34 16,-1-3-1-16,0 3-117 0,-5-17-56 15,-1 0 104 1,-9 15 1-16,-14-12 61 0,7-11 0 0,-1-7 47 16,-1-3 0-16,2-4 24 15,4-8 1-15,1 6-9 0,1-11 2 0,9 16-3 16,4-1-20-16,3 6-8 15,-2-9 1-15,4 6-1 0,3-13 0 16,3 5-2-16,2-3 1 0,-6 5-24 16,15-22 2-16,-7 8-24 0,-1-3 1 0,-4 0-14 15,0-7-1-15,-3-4-14 0,-4-2-1 16,0 19 19-16,3-25 1 0,-3-11 42 16,0-8 38-16,0 35 7 15,0-28 0-15,0 4 17 0,0 9 1 16,0 17 11-16,0 16 0 0,0 7 8 0,0 8 0 15,5 14 3-15,2 1 0 0,24 50 2 16,19 27 0-16,-6-17-13 0,-1-2 0 16,3-2-7-16,-1 2 0 0,7 5 10 15,25 23-34-15,-9-17-22 16,-31-47 0-16,-11-11-6 0,0-2 1 16,3 0-40-16,-2-8-85 0,-20-14 20 15,-2-2 1-15,9-25-101 16,-18-58 94-16,0 48 107 15,-2 4 1-15,-4-30 37 0,-3 19 0 16,-2 9-12-16,4 28 1 0,7 11-8 16,-15-1 2-16,23 7-9 0,-11 3 0 0,-16 20-6 15,8 20 2-15,5-13-11 0,0-2 1 16,4-5-29-16,1-5-1 0,3-22-78 16,1 0 0-16,-1-10-467 0</inkml:trace>
  <inkml:trace contextRef="#ctx0" brushRef="#br0" timeOffset="967.98">17024 1780 513 0,'-14'-6'432'0,"8"3"-317"15,3 2 0-15,0 2-74 0,-1 1 1 0,4-1-7 16,4 2-1-16,-1 1-16 0,-3 20-1 0,23 13-98 16,18 21-360-1</inkml:trace>
  <inkml:trace contextRef="#ctx0" brushRef="#br0" timeOffset="1231.98">17695 1736 648 0,'-6'0'355'0,"3"0"-142"0,3 0-119 16,0 0 1-16,0 0-50 0,0 0 1 15,0 1 2-15,0 0 1 0,1 3-17 0,1 2 0 16,4 24-14-16,6 6-1 0,-2-6-10 16,-2 3 1-16,0-2-23 0,0 1 0 0,-2-3-67 15,-1 0 0-15,2-4-131 0,-4-4-1 0</inkml:trace>
  <inkml:trace contextRef="#ctx0" brushRef="#br0" timeOffset="1528.51">17749 1519 787 0,'0'-9'376'0,"5"-5"-263"0,6 1-32 16,-4-1-54-1,19-24-1-15,1 8-16 0,-9 15 2 0,0 3-5 16,-3 4 1-16,-3 2 13 0,-5 4 2 0,0-2 22 16,-5 3-18-16,-5 3-5 15,8-3-1-15,-4 4-2 0,5 0-1 16,-1 6-4-16,27 31 2 0,-20-9 2 16,0 5 1-16,1 2-1 0,-2 1 0 0,8 24-9 15,-2-19 2-15,-4-1-3 0,1-2 0 16,-2 13-1-16,2 6-32 15,-5-5-29-15,-6-37 1 0,1 20-69 16,0-8 0-16,-6-17-190 0,2 10 0 16</inkml:trace>
  <inkml:trace contextRef="#ctx0" brushRef="#br0" timeOffset="1851.98">17824 1770 670 0,'0'-1'370'16,"0"-8"-216"-16,0 4-98 15,3-2 1-15,3-6-40 0,4-1 1 0,5 3-24 16,-11 14 0-16,38-28-59 0,-18 20-1 16,-2 2 13-16,-3 3-1 15,-14 0-18-15,-2 1-1 0,10 3 9 16,-12 5 0-16,-7-8 15 0,6 4 1 0,2 26-1 15,-8-14 0-15,-2-2 29 0,-4 10 1 16,2-9 64-16,-1 2 1 0,1-3 48 0,5-8 1 16,4-2-28-16,-9 15 2 0,9-18-24 15,1-1 1-15,-3 5-4 0,7-13 0 0,-7 12-19 16,3-5 0-16,2 1-18 0,-1-1 1 16,3 0-46-16,-1 1-1 0,-3-2-84 15,4 0 1-15,-2-3-139 0,4-1-1 0</inkml:trace>
  <inkml:trace contextRef="#ctx0" brushRef="#br0" timeOffset="2039.49">17727 2262 738 0,'-12'14'393'0,"7"-9"-344"16,2-4 1-16,0 0 15 0,6 0 2 16,3-5-51-1,-1 2 2-15,16-6-15 16,15-11 1-16,13-11-8 0,2-2 1 0,-12 13-15 15,-3-1 1-15,-1 0-34 0,-4 3 0 16,1-4-176-16,-3-5-134 0,-22 14 219 16,6-10 0-16</inkml:trace>
  <inkml:trace contextRef="#ctx0" brushRef="#br0" timeOffset="2172.48">18110 2075 176 0,'0'3'203'0,"0"7"-93"0,0 0 0 0,0 2 8 16,0 17-1-16,-8 81 75 15,6-74-57-15,4-38-117 0,-4 54 2 16,2-5-25-16,2-31 0 16,-1 14-98-16,6 1 1 0,-4-28-154 0,0-1-1 15</inkml:trace>
  <inkml:trace contextRef="#ctx0" brushRef="#br0" timeOffset="2275.98">18239 2257 419 0,'-10'-9'175'0,"7"0"-169"15,2 2 1-15,-1 0-12 0,-3-9 0 16,3 2-77-16,2-1 2 0</inkml:trace>
  <inkml:trace contextRef="#ctx0" brushRef="#br0" timeOffset="2603.48">18039 2260 658 0,'-25'35'362'0,"1"-2"-208"15,-1-2-57-15,7-5-61 16,-71 80-34-1,81-98 1-15,-6 3-36 0,2-1 2 0,-2-4-44 16,2 0 1-16,-2-3-38 0,8-3 2 16,1-2-39-16,8-3 0 0,-7 5 64 15,4-5 1-15,0 4 71 0,-3-7 0 0,3 6 52 16,1 2 2-16,-1-5 72 0,2 0 0 16,2 4-5-16,3-1 1 0,2 1 0 0,29-24 0 15,1 32-9-15,-4 1 1 16,5 2-29-16,4 1 0 0,5 1 7 0,1 2 1 15,5-1-25-15,-1-5 0 0,15-4 32 16,12-1-23-16,-6-2-46 16,-45-1 0-16,37 2-10 0,-16-2 1 15,-17 0-6-15,-19 0 1 0,10 0-3 16,-2 0 1-16,-17 0-17 0,11-2 1 0,0 1-29 16,-16-2 1-16,5 3-71 0,-19 0 0 15,16-5-132-15,-2 1 1 0</inkml:trace>
  <inkml:trace contextRef="#ctx0" brushRef="#br0" timeOffset="2764.48">18595 1730 912 0,'0'0'358'0,"0"5"-301"0,0-2-41 16,0 1 0-16,0 2-25 0,0-6 1 15,3 7-79-15,-1-13 1 0,-1 8-145 0,1-2 0 16</inkml:trace>
  <inkml:trace contextRef="#ctx0" brushRef="#br0" timeOffset="2884">18724 1649 526 0,'0'0'286'0,"0"0"-255"0,0 0 2 0,0 1-7 15,0-1 2-15,0 1-12 0,0-1 1 0,2 1-26 16,-1 2 0-16,1-3-112 0,-1 2 0 15,-1-7-81-15,2 3 0 0</inkml:trace>
  <inkml:trace contextRef="#ctx0" brushRef="#br0" timeOffset="3042.98">18945 1439 832 0,'17'-5'451'0,"-1"3"-318"0,-6 0-86 16,-1 0 0-16,10 0-11 15,-5-1 0-15,-11 3-11 0,9 0 1 16,-21 0-8-16,15 0 2 0,-3 0-4 0,-3 0 1 15,2 0-3-15,0 0-1 0,0 0-23 16,-1 0-1-16,-2 3-53 0,1-2 1 0,1 3-51 16,-2-1 1-16,-1 1-153 0,-2 2 1 0</inkml:trace>
  <inkml:trace contextRef="#ctx0" brushRef="#br0" timeOffset="3187.49">19137 1431 688 0,'-3'0'401'0,"2"0"-331"0,1 1 0 15,-2 0-6-15,-1 4-43 16,-5 4-16-16,-4 11 0 0,-5 19-29 16,2-3-97-16,-5-1-38 15,0 2 0-15,-12-7-63 0,24-23 0 16</inkml:trace>
  <inkml:trace contextRef="#ctx0" brushRef="#br0" timeOffset="3332.01">18759 1921 401 0,'-1'0'322'16,"1"2"-233"-16,0 0 0 0,-2 1-45 0,2 1 0 0,0 3-17 15,2 2-53-15,-1 11-188 16,1 1-154 0</inkml:trace>
  <inkml:trace contextRef="#ctx0" brushRef="#br0" timeOffset="3800.48">18876 1923 357 0,'14'-32'380'0,"6"11"-115"0,0 1-88 16,2-2-67-16,85-72-31 16,-90 83-34-16,4 1 0 15,-1 2 43-15,-3 2-21 0,-14 3-30 16,-1 2 0-16,8-3-13 16,-16 7 2-16,6-2-11 0,2 0 2 0,-4 3-14 15,1 4 1-15,-4-1-13 16,-1 33 0-16,0-17-23 0,-2 15-1 0,5-12-13 15,1-3 0-15,1 1-5 0,2-3 0 0,1-12 18 16,1-2 1-16,3 19 27 0,2-7-1 16,-5-13 15-16,8 15 0 0,-8-16 14 15,3 19 1-15,-6 2 43 0,2 13-21 16,-2 1-20-16,1-21 0 16,1 23 1-16,2-9 0 0,3-6-4 0,0 0-1 15,10 10 14-15,-5-15-5 16,-7-16-12-16,-4-2 1 0,12 14-5 15,-13-12 1-15,0-5-14 0,-3 0 0 16,0-1-7-16,-2 3 1 0,-1-1-9 16,1-1 1-16,-52 16-57 0,19-14-28 15,-2 1 63 1,-3-3 1-16,2-2 24 0,25-2 1 0,0-1 25 16,-32-6-1-16,18 0 16 0,-8-9 0 15,17 6 2-15,5-2 0 0,6 1-11 0,5-9-14 16,8-2-11-1,9-5 0-15,4 17-19 0,25-31 0 16,21-5-36-16,-12 15 1 0,7-3 25 0,3 2 2 16,4-1-48-16,1-3 1 0,-2-1-93 15,0 4 2-15</inkml:trace>
  <inkml:trace contextRef="#ctx0" brushRef="#br0" timeOffset="4007.5">19839 1395 991 0,'0'0'428'0,"0"17"-290"15,2 6-26-15,1 0-81 16,15 81 1-16,-15-86-18 0,7 16 0 16,-10-34-6-16,13 53-1 0,-5-17-9 0,-3 3 1 15,-5-19-27-15,3 21 2 0,-3 1-41 16,-2 3 1-16,-3-22-56 0,-4 44 1 15,-11-5-157-15,3-28 1 0</inkml:trace>
  <inkml:trace contextRef="#ctx0" brushRef="#br0" timeOffset="4131.97">19833 1809 424 0,'11'-28'304'0,"1"10"-224"0,-1 4 2 0,1 2-47 15,25-25 0-15,-2 7-37 0,-10 10 0 0,-7 2-66 16,1 3 2-16,-7 5-63 0,-6 4 0 15,3-3 5-15,-7 9 0 0</inkml:trace>
  <inkml:trace contextRef="#ctx0" brushRef="#br0" timeOffset="4403.99">19990 1858 648 0,'-10'15'373'0,"7"-4"-186"16,3-6-106-16,3-3-1 0,4-2-32 15,2 5 1-15,1-10-31 0,17-6 0 16,9-9-12-16,1-8 0 0,-4-5-15 0,-14 9 0 15,-3 4-13-15,-1-1 2 0,-10 11 2 16,1-9 0-16,-1-8 10 0,-4 19 0 0,-2 1 3 16,-1 4 0-16,-1-7 10 0,-3-2 0 0,6 23 2 15,-5-14 0-15,-1-1-8 0,0 4 0 16,6 0-4-16,-3 2 0 0,-5 2 3 16,5-1 0-16,0 5 2 0,-40 17 0 15,42 8-1-15,-1-6 0 0,2 3-2 0,0 0 1 16,-1 1-18-16,-1-13 2 0,0 14-32 15,-1 2 0-15,0 0-41 0,0-1 1 0,-4 0-220 16,-3-22-188-16</inkml:trace>
  <inkml:trace contextRef="#ctx0" brushRef="#br0" timeOffset="4604.5">19982 2221 741 0,'-11'4'474'0,"7"-3"-382"0,-1-1 0 15,3 0 63-15,7-7-20 16,1-5-96-16,17-12 1 15,26-19 3-15,14-2 0 0,-13 15-5 16,3 6 0-16,3 3-14 0,-3 0 0 0,-2 2-12 16,-2 3 2-16,-7 4-7 0,-4 0 1 0,-6 3-5 15,-7 3 1-15,-15 4-2 0,9-1 0 16,-4 2-2-16,-7-1 1 0,-2 0-9 0,-4 2 1 16,-7 0-22-16,5 0 2 0,3 0-61 15,-3 0 1-15,-3 0-281 0,3 2 1 0</inkml:trace>
  <inkml:trace contextRef="#ctx0" brushRef="#br0" timeOffset="4731.49">20845 1936 1192 0,'-3'0'459'0,"1"0"-429"16,4 0 0-16,-2 0 4 0,0 0 0 0,-2 0-66 15,2 0 2-15,-1 0-146 0,-1 0 0 0</inkml:trace>
  <inkml:trace contextRef="#ctx0" brushRef="#br0" timeOffset="6052.11">17497 1084 535 0,'-2'0'255'0,"2"11"-175"0,0 4 0 15,2 11-3-15,18 123 1 0,-11-103-37 16,9 51 0-16,-1 9-26 0,-2 19 0 0,1 10-7 15,1 24 1-15,-5 2-6 0,-5-5 2 16,0-3-16-16,-3-5 1 0,1-3-40 16,-3-17 1-16,-2-10-61 0,0-11 0 0,0 2-312 15</inkml:trace>
  <inkml:trace contextRef="#ctx0" brushRef="#br0" timeOffset="6419.61">18477 858 376 0,'-3'-1'246'0,"1"1"-208"0,4 0 2 0,-2 5 58 16,-2-2 1-16,2 15-12 0,5 20 1 16,4 22-34-16,1 21 0 0,26 165 57 15,6 56-70-15,-7 40-35 16,-11-121 0-16,-1-35-6 0,-2-13 1 15,2-5-3-15,-2 3 1 0,-1 19-45 0,8 70-35 16,1-26-41 0,-8-121 2-16,-1-35-155 0,-11-17 1 0</inkml:trace>
  <inkml:trace contextRef="#ctx0" brushRef="#br0" timeOffset="8632.11">22505 1147 676 0,'0'0'278'0,"2"12"-199"0,-1 2 2 16,3 12 27-16,0 21 1 0,16 145-32 0,-17-142 1 16,0 79-11-16,-3 112-42 15,0 23-23-15,3-110 0 0,1-5-20 16,2 81-54-16,10-28 4 16,-3-102 1-16,-3-25-74 0,3-2 0 15,-1 0 17-15,5-12 1 0,0-7-15 16,0-9 0-16,-1 1-4 0,0-2 0 0,-2 12 14 15</inkml:trace>
  <inkml:trace contextRef="#ctx0" brushRef="#br0" timeOffset="8839.62">22704 3366 429 0,'0'0'309'0,"1"0"-208"16,2 0 0-16,5-2-13 0,1 1 1 0,20-5-27 15,3 0 2-15,38-6-10 0,-6 3 0 16,17 1 20-16,15 5 1 0,73 1-18 0,-15 6 1 16,8 9-31-16,1 25 0 0,0 7-18 15,2-5 1-15,-3 2-7 0,-13-7 1 0,-9 0-8 16,-19-1 0-16,-9-3-54 16,-15-15 1-16,-11-5-113 0,-20-8 0 0</inkml:trace>
  <inkml:trace contextRef="#ctx0" brushRef="#br0" timeOffset="9163.61">24579 1050 605 0,'0'27'318'0,"5"6"-208"0,1-1 1 16,6 17-12-16,46 195 0 0,-39-177-57 15,16 79-1-15,5 9-30 0,8 22-1 0,4 2-12 16,-10-21 1-16,-1-3-13 0,-3 3-1 15,-1-5-19-15,-9-19 2 0,-4-6-44 16,-2-10 1-16,-5 0-36 0,-2-4 1 16,-6-6-116-16,-7-31 2 0</inkml:trace>
  <inkml:trace contextRef="#ctx0" brushRef="#br0" timeOffset="17919.65">17872 4329 1013 0,'3'0'518'0,"1"0"-426"15,-4 0 1-15,0 2-31 0,2 1 0 16,-2 6-34-16,-2 11-1 0,-12 16-16 15,-12 22 0-15,-11 15-9 0,7-21 1 0,-1 1-11 16,0-2 0-16,4 2-20 0,-2-3 1 16,7 2-18-16,2-6 2 0,2-1-1 0,0-4 0 15,2-3 19-15,0 3 1 0,3-7 18 16,0 0-1-16,5-9-4 0,7-16 1 0,1-1 7 16,-6 14 1-16,8-20 7 0,3 4 0 15,8-5 9-15,-2-2 1 0,41-5-3 16,-6-10 0-16,5-12-5 0,41-28 1 0,-21 14-5 15,-3 1-1-15,0 2-9 16,-8-1 2-16,-6 6-31 0,-5 4-1 0,-10 12-38 0,-7 2 2 16,-15 8 15-16,-2 4 1 15,-12 4-8-15,-2-1 0 0,-2-1-5 0,-5 1 2 16,1 0 37-16,1 1 0 0,-6-4 26 16,-36-6 1-16,5 6 6 0,5-1 0 15,-11 0 13-15,16 3 38 0,-18 0-7 16,3 4 1-16,4 12 70 15,10 28-18-15,22 35-57 16,20-25 1-16,3-12-8 0,-3-18 0 16,-1 4 2-16,24 45-17 15,-14-24-20-15,2 11 1 0,-20-25-36 16,-4-12-38 0,-3-3 33-16,0 12-1 0,-9 2 25 15,1-7 2-15,-13 2 17 0,8-14 1 16,2-2 14-16,0-3-1 0,0 0 3 0,14-7 2 15,-6 3-11-15,7-4 1 0,5-2-10 16,-3 2 1-16,0 0 2 0,-1 0 2 0,1-3-7 16,1-5 1-16,-2-17-15 0,13-14 2 15,-1 6-13-15,3-4 0 0,-2-3-20 16,2-1 0-16,-1-4-1 0,4-28 0 0,-9 44 5 16,0-28 1-16,1-4 23 0,-1-3 2 15,1 4 15-15,1 4 0 0,0 9 11 16,-1 13 1-16,-1 11 32 0,-2 10 0 15,-2 7 26-15,0 6-1 0,-3 4-16 16,1 1 0-16,14 20 39 0,49 81 37 16,-1 14-29-16,15 12-44 15,-9-17-40-15,-30-53 0 16,-3-12-7-16,-3-15 1 0,-2-2 2 16,10 3 0-16,-4-5-13 0,-2-4 0 0,-12-10-35 15,-15-12 1-15,8 5-40 0,-11-10-1 16,-3 0-28-16,5 0 0 0,-14-9-17 15,8-1 1-15,5-22-21 0,-16-22 1 0,-2 11 25 16,5 19 1-16,-15-46 74 16,5 22 0-16,-1 3 42 0,-10-21 0 0,9 29 18 15,5 3 0-15,2 14 44 0,-1 6-1 16,9 12 112-16,-3 2-10 16,-12 0-52-16,3 3-30 15,8 1-57-15,-9 1-1 16,1 0-22-16,1-2 0 0,2-2-22 0,-11 5 1 15,3-6-86-15,3-7-62 16,-11-5 61-16,-16-17-1 0,10-19 15 16,16 15 0-16,2-15-140 15,10 0 90-15,1 2 131 16,5 21 0-16,0 17 46 0,0 2 1 16,0-10 75-16,0 15 2 0,0 0-1 15,0 5 1-15,0-1 39 0,0-3-25 16,0 1-71-16,0 1 0 15,0 3-11-15,2 3-33 16,0 25-52-16,-2-25-123 16,3 16-65-16,-3-21 0 15</inkml:trace>
  <inkml:trace contextRef="#ctx0" brushRef="#br0" timeOffset="18099.65">18365 4716 750 0,'3'23'417'0,"-2"-6"-331"0,-1-3 0 0,0 2-39 15,-1 2 0-15,-4 37-31 0,-26 49 1 16,30-103-18-16,-22 46 1 0,-14 24-47 0,11-28 1 16,4-10-97-16,2-6 0 0,-3-16-202 15,11-10 0-15</inkml:trace>
  <inkml:trace contextRef="#ctx0" brushRef="#br0" timeOffset="18248.15">18248 4462 790 0,'1'0'432'0,"-1"0"-360"15,0 1-1-15,2 2-56 0,-1 2 2 0,6 6-148 16,0 14-414-16</inkml:trace>
  <inkml:trace contextRef="#ctx0" brushRef="#br0" timeOffset="18615.68">19850 4357 896 0,'-5'6'471'0,"4"15"-288"16,1 6-64-16,0-3-105 16,-2 91 1-16,2-96-34 0,0 10 0 15,0-32-71-15,2 15 2 0,-2 13-164 16,3 4 1-16</inkml:trace>
  <inkml:trace contextRef="#ctx0" brushRef="#br0" timeOffset="18839.68">19890 4056 628 0,'6'-4'339'0,"-1"1"-258"16,1-3-1-16,1 4 59 0,9-1-30 15,2 0-70-15,-10 3 0 16,19 5-7-16,-1 15 0 0,8 45 7 0,-6 16-8 16,-2 9-22-1,-12-18 0-15,-5-17-12 0,0-4 1 0,-3-6-38 16,2-4 0-16,-6-24-47 16,4 19 0-16,-3-26-149 0,-1 16 0 15</inkml:trace>
  <inkml:trace contextRef="#ctx0" brushRef="#br0" timeOffset="19112.15">19988 4459 818 0,'-5'-6'309'0,"4"1"-304"0,1 1 0 16,-2 0-4-16,2-1 0 0,2 2-23 0,-2-4 1 15,3 12-94-15,-1-8 2 16,1-5 12-16,0 5-1 0,0 1 91 0,-3 2 1 15,0 7 107-15,1 1 68 16,-1-2-82-16,14 18 2 0,-23 6-29 16,3-6 1-16,1-10-37 0,-1 0 0 15,6-13-16-15,-2 0 1 0,2 1-4 16,0 2 1-16,4-10-22 0,-4 9 1 0,1-1-30 16,2-2 1-16,0 1-56 0,-3-1 2 15,0 0-76-15,0 0 0 0,-1 0-175 16</inkml:trace>
  <inkml:trace contextRef="#ctx0" brushRef="#br0" timeOffset="19384.16">19853 4703 462 0,'-33'28'473'0,"12"-9"-327"0,3-1 0 15,2-7-53-15,-31 26 1 0,19-22-61 0,22-11 1 16,6-2-22-16,-2-2 0 0,19-5 12 16,-6 7-12-16,29-10-16 15,29-9 1-15,37-18-44 0,-14-4 0 16,-32 15-74-16,-3-2 1 0,-9 2-115 15,-7-5 1-15,-3-11-247 0,4 9 359 16,-11 11 264-16,-15 21 0 16,-16 0 69-16,-3 2-1 0,-4 4-85 0,7-5 0 15,-3 1-39-15,-25 32 0 0,8 2-31 16,6-7 0-16,5 2-29 0,1 4 0 16,2 0-18-16,2 3 1 0,2 0-6 15,2-22 0-15,0 18-21 0,0-4 2 16,2-15-117-16,0 11-224 0,0-24-305 15</inkml:trace>
  <inkml:trace contextRef="#ctx0" brushRef="#br0" timeOffset="19676.18">20277 4873 642 0,'-27'14'306'0,"14"-4"-256"16,4-4 2-16,2 2-8 0,-17 12 1 15,10-5-31-15,13-9 0 0,-4 0-22 0,10-12 1 16,-8 9-22-16,3-3 2 0,0 0-65 16,-2 3 12-16,2-3 58 15,-3 1 1-15,0 0 15 0,3 2 1 16,-2-2 6-16,1 2 0 0,-1-2 5 16,2-1 1-16,-1 3 14 0,1-3 0 0,0 0 13 15,-2 5 0-15,0 0 2 0,1 1 0 16,-16 39-2-16,17-15-1 0,0-7-9 0,-1 2 0 15,1-3-14-15,-2 3-1 0,1-4-12 16,1-13 0-16,-2 8-28 16,2-2 1-16,-2-10-78 0,2-3 0 0,0-2-318 15</inkml:trace>
  <inkml:trace contextRef="#ctx0" brushRef="#br0" timeOffset="19807.65">20234 4997 429 0,'12'-13'283'0,"-1"2"-220"0,-2 5-1 0,-3-2-32 16,20-15-1-16,-3 1-23 0,-10 10 1 0,0 2-28 16,-8 5 1-16,4-7-53 0,-4-2 1 15,-2 1-67-15,1 0 1 0</inkml:trace>
  <inkml:trace contextRef="#ctx0" brushRef="#br0" timeOffset="20143.15">19970 5013 336 0,'-22'16'209'0,"7"-3"-177"0,6-1 0 16,-1-4-27-16,-16 20 1 0,11-11-28 16,9-7 2-16,6-7-38 0,-2-3 1 0,4-2-5 15,-4 4 0-15,2-1-31 0,0-1 30 16,0 0 54 0,0 0 0-16,0-1 14 0,0 1 1 0,2-2 36 15,-1 1 1-15,1-2 55 16,-1 3 0-16,6-3 200 0,0 6-21 15,25-11-159-15,-13 16-1 16,7 5-6-16,3-1 1 0,19 1-17 0,-10-8 0 16,22 0 37-16,24 0-29 15,7 3-67-15,3 1 1 0,17 4-15 16,-52-2 0-16,-2 1-15 0,-12-3 0 16,-24-2-7-16,18 5 0 0,0-3 0 15,-6 1 0-15,-1-5-23 0,0-3-1 0,-16-3-33 16,19 0 1-16,-12-4-66 0,39-10 0 15,12-16-89-15,16-19 0 0,-35-1-196 0,0-15-1 16</inkml:trace>
  <inkml:trace contextRef="#ctx0" brushRef="#br0" timeOffset="20575.68">21718 4143 979 0,'0'0'410'0,"0"0"-382"0,0 0 1 16,0 0-19-16,0 0 0 0,0 0-15 0,0 0 1 15,1 0-62-15,-1 0-1 0,0 0-109 16,3 0 0-16,-6-4-176 0,3 1 0 0</inkml:trace>
  <inkml:trace contextRef="#ctx0" brushRef="#br0" timeOffset="20819.65">21970 3971 535 0,'0'0'393'0,"0"2"-310"16,0 2-1-16,0 1-28 0,0 0 0 15,0 0-25-15,0 3 1 0,1 8-15 16,1-7-98-16,-4-17-85 16,2 8 0-16,2-7-190 0,3 6 244 15,2-6 147-15,-3 1 1 16,7-2 106-16,34-32 0 0,-64 61 30 15,31-27 2-15,17-13-51 0,-47 32 0 0,18-8-61 16,6-1 1-16,-4 3-38 0,8 45 2 16,-23-17-21-16,-3 7 0 0,-7 2-37 15,-21 26 1-15,13-29-59 0,5-5-1 0,-12-1-387 16</inkml:trace>
  <inkml:trace contextRef="#ctx0" brushRef="#br0" timeOffset="21363.65">21774 4463 440 0,'0'0'360'0,"0"4"-282"0,0 2 0 0,0-1-21 16,0-1-47-16,0-1-44 16,0 3 2-16,3-12-156 0,-3-1-125 15,8 3 97 1,1-4 189-16,37-44 110 16,-24 27-1-16,1-6 79 0,-12 14-1 15,-8 11-32-15,5-4 0 0,0 2-46 16,-4 7 2-16,-1 1-27 0,5-5 0 15,-4 3-15-15,10-4 0 0,24-10-13 16,-2 7-1-16,-10 4-16 0,0 1 0 0,-2 1-4 16,-2-2 1-16,-4 5 10 0,-4 1-1 15,-11 4 2-15,9 8 2 0,-19-6-9 0,10 30 0 16,-21 2 9-16,-12 12-5 16,-25 34-14-16,26-39 1 0,13-11-14 15,7-1-10-15,14-5 12 16,3-20-1-16,2-2 9 15,21 14 0-15,1-10 12 0,2 4 59 16,-5 3-3 0,-21-8 0-16,15 26-17 0,-17 5 0 0,-5-3-13 15,-1 2 1-15,0-19-19 0,0-2 1 16,0 20-12-16,-1-4 0 0,-1-20-7 16,0 33 1-16,-1-24-7 0,-1-15 1 0,-3 19-16 15,2-25-1-15,-10 10-10 0,-4-4 0 16,-24-4-30-16,11-5 12 0,-17-5 48 15,24-6 1-15,-54-17 40 16,26-18-14-16,30 20-25 16,15 6 1-16,11 3-6 15,4 1 0-15,16-4-8 0,26-19-28 16,55-33 21-16,-35 33 0 16,-13 17 14-16,-4 0 0 0,3 6-57 15,-1 0 1-15,-4 3-92 0,0 2 1 0,-6-4-194 16,-5-8 0-16</inkml:trace>
  <inkml:trace contextRef="#ctx0" brushRef="#br0" timeOffset="21550.65">22728 4353 992 0,'-1'-5'420'0,"-1"3"-276"16,2 2-26-16,2 3-96 15,-2 1 1-15,1 6-23 0,2 12 1 16,2 18-25-16,0 19 2 0,-5-30-85 16,4 24-80-16,-4-2-9 15,0-5 1-15</inkml:trace>
  <inkml:trace contextRef="#ctx0" brushRef="#br0" timeOffset="21692.15">22868 4402 709 0,'17'-6'314'0,"3"-1"-249"0,-8 5-51 16,0 0 0-16,15-4-110 15,-9 2-216-15,-7 0 120 16,2-3 1-16</inkml:trace>
  <inkml:trace contextRef="#ctx0" brushRef="#br0" timeOffset="21947.65">22879 4614 581 0,'3'9'313'0,"8"-5"-184"0,4-2-61 16,-3-5-71 0,11-2 1-16,19-19-78 0,-4-28-61 15,-19 9 75-15,-12 12 2 16,-7 10 41-16,5 3 1 0,-5 9 88 16,0-4 134-16,-5 10-103 15,1-9 0-15,-1 12 31 16,7 12-68-16,-6-10-38 15,0 3 2-15,-27 38-4 0,28-10 0 16,1 6-6-16,-1 3-1 0,2-19-10 0,-1 22 0 16,1 2-20-16,-2 1 0 0,1-2-36 15,1-1 1-15,-2-4-57 0,-2-5 1 16,-1-6-154-16,-2-5 2 0</inkml:trace>
  <inkml:trace contextRef="#ctx0" brushRef="#br0" timeOffset="22164.15">22868 5066 921 0,'6'-4'484'0,"3"-5"-377"16,1-1 1-16,13-4 97 0,136-57-86 16,-108 61-85-1,23-4 0-15,-10 4-17 0,2 3 0 0,-1 6-17 16,1-1 0-16,0 2 0 0,-72 0 0 16,64 0 0-16,-6 0 0 0,-32 0 0 0,22 0 0 15,-10 0 0-15,8 2 0 0,-18 2 0 16,-21-4 0-16,-1 2 0 0,7 5 0 0,-14-7-6 15,4 6 0-15,0-1-39 0,-3 0 1 16,-8 4-104-16,-32 33 1 0,7-35-414 16,-16 0 1-16</inkml:trace>
  <inkml:trace contextRef="#ctx0" brushRef="#br0" timeOffset="22819.81">18526 6185 385 0,'-5'-7'397'0,"5"4"-112"0,0 5-55 15,0-2-1-15,0 1-158 16,0 0 2-16,5 4-42 0,-5 2 1 16,3 20-17-16,3 19 1 0,5 28-20 0,-10-46 1 15,3 34-75-15,1-2 0 16,-2 4-173-16,-1-3 0 0</inkml:trace>
  <inkml:trace contextRef="#ctx0" brushRef="#br0" timeOffset="23211.46">20814 6133 802 0,'3'0'363'0,"1"1"-282"0,-3 1-1 0,2 6-12 15,2 5-1-15,2 7-42 0,-2 5-1 16,1 25-21-16,-3-13 0 0,-3-12-55 0,3 18 1 16,-3 7-195-16,0 0 0 0</inkml:trace>
  <inkml:trace contextRef="#ctx0" brushRef="#br0" timeOffset="23551.97">23164 5882 866 0,'4'0'421'0,"0"0"-207"16,0 0-143-1,0 0 0-15,-1 4-47 0,4 3-1 0,4 13-20 16,0 16 0-16,-7-1-32 0,0 6 0 16,-4-16-88-16,1 27 1 0,-6 1-302 15,-1 2 0-15</inkml:trace>
  <inkml:trace contextRef="#ctx0" brushRef="#br0" timeOffset="26291.23">18750 7471 869 0,'-6'0'409'0,"3"0"-243"15,3 0-85-15,0 0-1 16,0 0-28-16,0 0 1 0,0 3-30 15,0 2-1-15,-9 22-22 0,9 2 0 0,0 10-44 16,0 4 1-16,0-19-76 0,0 27 2 16,0-4-231-16,-2 21 2 0</inkml:trace>
  <inkml:trace contextRef="#ctx0" brushRef="#br0" timeOffset="26795.26">21003 7645 648 0,'7'30'378'0,"5"-2"-181"0,-3-12-132 15,0-4 0-15,22 29-27 0,0-27 0 16,-5-11-3-16,0-2 1 0,-14-5-1 0,14-7 0 16,-3-4 0-16,-4-6 1 0,-2-15-8 15,-13 12 0-15,-5-2-9 0,-1 12 0 0,-6 2-11 16,-7-9 1-16,-15-9-7 0,-22 12 0 15,17 13-7-15,-1 3 0 0,23 2-16 16,-14 0 0-16,5 1-34 0,14 1 0 0,-4 2-85 16,9-2 0-16,-4-1-658 0</inkml:trace>
  <inkml:trace contextRef="#ctx0" brushRef="#br0" timeOffset="27267.23">23427 7411 900 0,'0'20'445'0,"-3"-7"-369"0,3-1 2 16,3-1-36-16,-3 12 0 16,5-6-19-16,4-5 1 0,9 0-4 0,1-11 2 15,-7-4-5-15,10-5 1 0,1-7-3 16,9-20-1-16,-12-18 2 0,-14 18 1 16,-12 11 13-16,-8 1-7 0,-5-12-14 15,-22-17 0-15,-22 27-21 16,14 18-60-16,-10 8-120 15,11 12-316-15</inkml:trace>
  <inkml:trace contextRef="#ctx0" brushRef="#br0" timeOffset="28892.06">19097 8957 875 0,'-35'15'197'0,"17"0"-241"0,7-6 1 0,0 0 9 15,-23 16 1-15,20-13-142 0,14-12 0 16</inkml:trace>
  <inkml:trace contextRef="#ctx0" brushRef="#br0" timeOffset="29032.06">19469 8995 575 0,'5'0'169'0,"7"0"-248"15,0 1 62-15,2-1 1 16,-2 0-34-16,14-1 1 0,16-4-67 0,7-11 1 16</inkml:trace>
  <inkml:trace contextRef="#ctx0" brushRef="#br0" timeOffset="29172.06">20893 8904 434 0,'7'-4'-107'0</inkml:trace>
  <inkml:trace contextRef="#ctx0" brushRef="#br0" timeOffset="29352.06">22260 8971 795 0,'18'-11'-62'0,"2"1"-164"15</inkml:trace>
  <inkml:trace contextRef="#ctx0" brushRef="#br0" timeOffset="37155.62">27078 1615 946 0,'-11'-6'455'0,"3"1"-362"0,5-1 0 15,-3 0-25-15,-3-5 1 0,4-3 10 0,1 1-27 16,5 16-30 0,-11-27 0-16,16 37-8 0,-6-13-1 0,0 0-5 15,-2-5 1-15,2 5-4 0,0 0 1 0,0 0-5 16,0 0 1-16,0 0 4 16,0 0 1-16,2 7-1 0,-1 5 1 0,8 29-3 15,-1-7 1-15,1 2-3 0,-3 0 1 16,-2-16-1-16,6 39 1 0,-8-40-2 0,3 21 0 15,-4 0-4-15,3-2 0 0,-2-4-4 16,1-3 0-16,-1-5-3 0,1 5 1 0,-3-17-8 16,0-11 2-16,1-2-4 0,-1 1 0 15,2 4-4-15,-4-10 0 0,2-6-12 0,3-14 18 16,-3-11 12 0,0-11 1-16,0-5 0 0,0 30 1 0,0-24 0 15,0-4 0-15,5 19 3 16,0 1 0-16,4 4-1 0,-1 3 1 0,1 1-3 15,0 0 1-15,6-7 1 0,-4 10 1 0,-3 14 2 16,1-7 0-16,7 4 4 0,-20 13 0 16,34-13 13-16,-7 12-1 0,-1 6-13 15,4 5 1-15,-7 8 0 16,3 13 1-16,-8-5-2 0,1 0 1 0,-3 0-2 16,-1 2-1-16,-4-1 1 0,4-1 0 15,-8-17-2-15,6 16 0 0,-4-19 0 0,1 14 0 16,4 9-3-16,-7-26 1 0,6 16-12 15,-6-9-1-15,-2-8-34 0,-1-4 1 0,3 0-76 16,-3 3 0-16,-3-15-218 16,3 8 0-16</inkml:trace>
  <inkml:trace contextRef="#ctx0" brushRef="#br0" timeOffset="37329.12">27762 1814 940 0,'8'0'366'0,"7"0"-320"15,-4 0-62-15,0-1 0 16,14-2-94-16,-2-3 1 0,14-10-239 0,-5-19 2 16</inkml:trace>
  <inkml:trace contextRef="#ctx0" brushRef="#br0" timeOffset="37800.12">28393 1453 593 0,'-8'-6'301'16,"-1"4"-212"-16,3 1 0 0,-1 1-28 0,3 0 2 15,-21-2 4-15,6 11 9 16,-14 12-39-16,13 2 2 15,-3 19-10-15,15-16-1 0,4-1-7 0,1 2-1 16,3-10-1-16,0 14-19 16,3-19-9-16,0-3 1 0,4 22-19 15,0-20 0-15,11-3-26 0,-7-7 1 0,0-1-27 16,9-8 18-16,13-12 45 16,-7-2-1-16,10-19 12 0,-16 18 1 15,-9 15 4-15,19-24 0 0,-8 15 10 16,-4 4 1-16,-7 8 10 0,15-7 2 0,-20 11 22 15,0-1 1-15,7 4 21 0,2 2 0 16,2 16 3-16,-7 5 0 0,5 30-13 16,-12-32 1-16,6 29 3 0,-3 5 0 0,-3 4-23 15,-2 8 0-15,1-35-7 0,1 113 1 16,-3-74-10-16,0-7 0 0,0-4-11 16,0-12 0-16,0 0-11 0,-5-5 0 0,4-48 0 15,-5 40 0-15,1-6 0 0,-5-8 0 16,5-16 0-16,-6 6 0 0,-10-1-18 0,-2-9 0 15,1-8-27-15,-4-7 0 0,0-10-47 16,-20-22 0-16,21 6-65 0,-1-4-1 0,5-1-70 16,-2-6 0-16,7-9-47 0,1-7 1 15</inkml:trace>
  <inkml:trace contextRef="#ctx0" brushRef="#br0" timeOffset="38328.62">28452 1663 170 0,'25'-26'133'0,"-11"9"-74"0,1 4 0 0,-2 0 32 15,27-24 1-15,-1 13 10 0,-15 12 0 16,-1 9-10-16,-4 2 0 0,-9 2-18 0,6 0 0 16,-3 8 84-16,16 16-25 15,2 25-90-15,-20-16 2 0,-8-21-18 16,6 25 1-16,-5-14-16 0,-2-12 0 0,1 10-13 16,-1-3 0-16,-2-15-12 15,0-2 0-15,6 10-24 0,-3-32-22 16,-1 16 7-16,8-7 0 0,39-64-36 15,-12-13-5-15,-12 29 49 16,-5 20 0-16,-6 7-38 0,1 3 30 16,-1 5 46-1,-4 13 0-15,-5 7 14 0,-2 4 0 0,-1-1 33 16,-2 1 27-16,0 3-20 16,0 2 1-16,0 4 54 0,4 26-12 15,-7-6-52 1,2 1 1-16,-1 3-13 0,1-5 0 0,-1 1 8 15,2-15-23-15,0 23-12 16,0-17 0-16,0-18-5 16,2 1 1-16,-1 14-13 0,4-14 0 0,-7-16-12 15,4 13 0-15,1-3-10 0,0-5 1 0,20-41-68 16,-6 6 11-16,-3-4 82 16,4 2 0-16,4-7 19 0,-9 32 0 15,-3 11 38-15,-4 7 0 0,6-2 30 16,-9 5 2-16,-8 13 82 0,15 10-5 15,4 33-117-15,-4-5 1 16,0 0 1-16,8-8-23 0,16 19-27 16,-8-40-89-16,-6-11-18 15,-14-12 1-15,0 0-358 16,-6-16-263-16</inkml:trace>
  <inkml:trace contextRef="#ctx0" brushRef="#br0" timeOffset="38864.14">29388 1447 830 0,'-3'0'424'0,"0"3"-333"16,3-3 0-16,0 3 37 0,-3 6-63 16,0 2-47-16,1 3 0 15,0 9 1-15,4 5-1 0,-2-20-1 16,2 9-1-16,-1 0-1 0,1-5 1 15,-2 5 8-15,0-3-4 0,0 2-10 16,0-14 0-16,0-11-7 16,0 14 0-16,0-3-38 0,0 0-55 15,3-2 54-15,-3 0-1 0,0-3 7 16,3 2 2-16,5-11-10 0,28-33 25 16,-2-21 10-16,-15 32 0 15,4 0 22-15,0 5 43 16,-16 22-25-16,1 4 1 0,17-16 3 15,-9 19-1-15,-8 8 29 0,6 11-18 16,-2 6-35 0,-1 7 2-16,-3-6-10 0,-2-5 1 0,-3-4-3 15,0-12 1-15,0 12-4 0,-3-13 0 16,3 1-7-16,-3-5 0 0,-3-10-4 0,6 16 1 16,-3-9 2-16,2 0 0 0,1-5-5 15,0 1 0-15,18-39 3 0,-11 27 0 0,-1 0 2 16,5 1 1-16,-8 9 0 0,17-20 1 0,-8 14 9 15,2 4 0-15,0 4 4 0,9 3 1 16,-15 4 5-16,4 0 0 0,-7 6 0 0,15 7 2 16,-8 5-7-16,-6 8 1 0,4 13-4 15,-10-23 2-15,1 10-8 0,-1 2 1 0,0-7-2 16,-3-10 0-16,4 14-9 16,-4-21-1-16,1 12-14 0,-1-10-1 0,0-3-30 15,0 4 0-15,0-4-70 0,-1-3-1 0,-4 2-208 16,0 5 0-16</inkml:trace>
  <inkml:trace contextRef="#ctx0" brushRef="#br0" timeOffset="39815.64">26894 3096 795 0,'0'8'378'0,"-2"-2"-282"16,2 0 1-16,0 19 63 0,0 9-82 15,0 19-55-15,0 10-1 16,0 8-11-16,0 6 2 0,0-5-8 16,0-14 1-16,0-2-5 0,2-5 0 0,-2 19-4 15,3-31 1-15,-2-5-17 0,4-5 1 16,-2-4-63-16,1-8-2 15,-1-12 51-15,2 11 1 0,-2-20 9 16,-6-16 0-16,6 15 5 16,16-37 0-16,-13 1 7 0,3-27 2 0,5 22 5 15,-3 0 0-15,5 9 19 0,12-8 1 16,-3 31 21-16,-1 1-1 0,-1 10 65 0,46 2 13 16,-46 12-64-1,-5 1 1-15,45 33 23 0,-37 34-24 16,-22-18-38-16,-7-14 0 15,-6-14-5-15,3-18 2 0,-5-2-7 16,-8 16 1-16,-10 9-15 0,-8-9-1 0,19-19-56 16,-16 8-90-1,-16 9-4-15,42-24 2 0,-1-3-212 16,-19 4 0-16</inkml:trace>
  <inkml:trace contextRef="#ctx0" brushRef="#br0" timeOffset="39995.14">27314 3692 535 0,'14'0'402'0,"-3"7"-249"0,-3 3 2 0,-2-1-63 15,18 19 1-15,-2 10-49 0,-10-10 2 16,5 11-14-16,-1-3-26 16,-9-25-39-16,15 25 0 0,-19-32-167 15,-2-4-178 1,1-8 117-16,-4-4 2 0</inkml:trace>
  <inkml:trace contextRef="#ctx0" brushRef="#br0" timeOffset="40088.14">27522 3419 612 0,'-4'0'364'0,"0"1"-320"16,1 3 1-16,0-3-38 0,5 1 0 16,-4 1-103-16,-3 7 0 0</inkml:trace>
  <inkml:trace contextRef="#ctx0" brushRef="#br0" timeOffset="40368.14">27833 3741 826 0,'-1'0'377'0,"-1"0"-305"0,4 0 2 0,-2-2-28 15,0 2 0-15,1-2-26 0,-1 0 1 16,5-1-5-16,1 0 1 0,36-30 0 16,-7 22-19-16,2-1-45 15,1 3 1-15,1 3-78 0,-7 3 0 16,-18-6-261-16,9-3 1 0</inkml:trace>
  <inkml:trace contextRef="#ctx0" brushRef="#br0" timeOffset="41642.71">28514 3327 737 0,'-26'0'430'0,"8"0"-335"15,4 0 0-15,-3 3-37 0,-15 4 0 0,-13 18 16 16,-4 37-20-16,29-8-46 16,12-13 1-16,13-15-16 0,-2-4 1 15,8-12-74-15,4-3-83 16,10 2 62-16,20-2 0 0,-11-27-42 16,2-14 114-16,16-27 59 15,-23 29 1-15,-21 25 47 16,10-7 2-16,-2 7 24 0,-5 2 0 0,-4 9-1 15,10 0 2-15,-3 24 59 0,11 53-79 16,-7 5-53 0,-6-8 2-16,-4-13-11 0,-5-33 0 15,4 61-5-15,-3-32-1 0,0-1-4 0,-4-4 1 16,-1-61-14-16,2 58 0 0,-2-33 0 16,-4 42 0-16,-6-33 0 0,-9 5 0 15,1-18 0-15,-3-7 0 0,-12-3-22 0,8-5 1 16,14-1-26-16,-13-1 1 0,11-5-63 15,-21-11 2-15,17-7-74 0,-1-26 2 0,16 1-82 16,0-13 1-16,4 27 27 0,2-39 1 16,5 37 79-16,23-113 237 15,-11 70 42-15,-2 17 1 0,1 12 15 16,-5 18 1-16,7 2 81 16,3 0-46-16,3 7-114 15,-2 17 1-15,-1 8-15 0,2 0 1 16,-5 15 39-16,15 16-22 0,21 37-45 15,-33-28 0-15,-10-11-12 16,-3-1 1-16,-5-20-17 0,3 19-1 0,-4-25 0 16,-2-1 0-16,9 4-20 0,-12-12-1 15,3 1-13-15,3-3 0 0,7-9-23 16,39-57 0-16,-34 34-13 0,-1 1 1 0,1 1 12 16,0-2 2-16,6-8-48 0,2 1 21 15,-3 11 85 1,-7 15 1-16,-10 16 43 0,-6 5-1 15,3-4 21-15,-3 4 0 0,-3 4 7 0,0-2 2 16,0 1 1-16,0 2 1 0,-33 34 60 16,4 14-26-16,12-9-72 15,-6 29 0-15,23-36-19 0,1-3-1 16,2-21-13-16,0 14 0 0,2-22-5 16,-2 4 1-16,5 5-21 0,5-2 1 0,1-8-28 15,-14-16 0-15,26 18-13 0,-1-21 2 16,-1-15 13-16,-6-2 0 0,1-14 33 15,-7 15-1-15,-5 18 18 0,1-18 1 0,-2 21 17 16,0 3-1-16,5-18 25 16,-5 22 0-16,3-5 16 0,-10 19 1 0,4-9-16 15,4-2 0-15,-1 7-18 0,-2 2-1 16,15 26-10-16,-13 1 0 0,-1-26-9 0,2 11 0 16,7 5-16-16,-5-11 1 0,2-4-43 15,-5-9 0-15,2 3-50 0,-3-2 0 0,-4-10-73 16,7 10 0-16,-5-9-95 0,5-5 2 15,15-35-97-15,-6 29 348 16,-2-20 120-16,-1 21 0 0,9-37 42 16,2 11 1-16,-13-2-22 0,-6 37 0 15,3-10-28-15,0 9 1 0,-4 4 94 0,1 1-31 16,6-3-87 0,-15 19 2-16,9-12-15 15,0 6 0-15,20 41 23 0,-23-5-24 16,0-4-45-16,0-4 0 15,0-13-12-15,0-12 1 0,0-1-15 0,0-8 0 16,3 5-43-16,0-21-29 16,-1 12 36-16,4-8 1 0,25-51 18 15,-15 31 0-15,12-18 7 0,-4 23 56 16,-3 8 5 0,-12 16-1-16,11-1 3 0,-7 3 0 0,-6 7 35 15,2 11-29 1,0 6-33-16,-4 8 0 0,-5-7-7 15,0-5 2-15,0-4-15 0,0-8 2 16,0-1-5-16,0-5 0 0,1-2 2 0,1-4 1 16,1-2 0-16,3-4 0 0,2-3 4 15,26-38 0-15,-18 33 4 0,7-3 0 0,-12 19 18 16,7-3 0-16,15 4 7 0,-22 2-1 16,0 4 2-16,23 8 1 0,-12 3-16 15,1 7 1-15,8 9-10 0,-13-13 1 0,-8-6-11 16,-1 1 0-16,-6-10-27 0,-3-2 1 15,3 0-132-15,-3-3-240 16</inkml:trace>
  <inkml:trace contextRef="#ctx0" brushRef="#br0" timeOffset="50124.08">26868 5009 826 0,'-18'23'385'0,"0"-3"-331"0,3-5 1 16,-5 0-29-16,-71 61-1 0,73-59-21 0,-24 15 1 15,5 0-12-15,0 0 0 16,4-3-3-16,-3-2 0 0,7-4 0 0,3 0-1 15,-2 1-12-15,18-10 2 16,-1-5 8-16,-15 19 1 16,23-16 12-16,1-4 0 0,7-5 31 0,7-2 11 15,-4-3-19 1,45 9-1-16,-16-7-2 0,0 0-1 0,-15-1-5 16,-2 1 1-16,23-2-6 0,2 0 1 15,0 1-7-15,25 0 1 0,-25 1-31 16,-3 0 0-16,-25 1-154 0,42 4 2 0</inkml:trace>
  <inkml:trace contextRef="#ctx0" brushRef="#br0" timeOffset="50495.09">27605 5522 769 0,'0'0'293'15,"0"0"-255"-15,0 0-1 0,0 1-36 16,0 0 0-16,-3 4-369 0</inkml:trace>
  <inkml:trace contextRef="#ctx0" brushRef="#br0" timeOffset="51284.08">27919 4684 505 0,'5'3'291'0,"-5"9"-238"16,2-3 0-16,-2 3-27 0,0 11 1 0,-4 4-25 15,-1 1 1-15,-6 16-45 0,-3-14 0 16,-3 3-64-16,3 5 63 0,5-6 48 16,6-5 0-16,8-19 31 15,4 11 1-15,6-7 18 0,13 2 1 16,-5-8 27-16,6-3-1 0,-2 0-36 0,3 1 1 16,-16-5-32-16,26-2-1 0,-25 0-10 15,9-7 0-15,15-10-9 0,-16 0 0 16,7-8-23-16,-12 8 1 0,-5 1-18 15,-10 12 0-15,4-19 12 0,-4 14 1 0,-6 10 21 16,3 0 1-16,-4-2 10 0,1 7 1 16,-7-6 31-16,-18 6 25 15,-10 17-19-15,-4 27-1 0,30-12 3 16,-2 4 0-16,8 9 17 0,6 7-17 16,6-36-26-16,0-4 1 15,5 21-1-15,3-11 1 0,7-2-7 16,-8-11 0-16,-10-9-2 0,12 9 0 0,-10-5 3 15,-5-6 1-15,-5-4-12 0,8 5 1 16,-5-1-5-16,1 4 0 0,-2-4-2 16,0 1 1-16,-3 2 2 0,0 1 0 15,-4 2 0-15,1 0 2 0,0-3-2 16,3 2 0-16,6-6-4 0,0 0 0 0,-8 5 3 16,5-3 1-16,1-1 4 0,-1 3 1 15,3-4 5-15,0 0 1 0,-5 2-7 0,5-2 1 16,0 0-2-16,-4 0 0 0,1-7-44 15,-31 1-103-15,30-31 25 16,4-1 1-16,-3-15-283 0</inkml:trace>
  <inkml:trace contextRef="#ctx0" brushRef="#br0" timeOffset="51528.09">28187 4672 637 0,'0'2'445'0,"5"8"-325"0,-1 5-1 16,5 3-27-16,45 83 1 0,-37-70-10 15,26 34 1-15,5 5-40 0,-1-4-1 0,6 12 1 16,23 28-24-16,-15-23-18 16,-31-42 0-16,-8-9-9 0,-3-7 1 15,-5-4-38-15,-5-4 1 0,-4-10-36 16,-2-4 2-16,-1 1-195 0,-4-18-77 16,2 5 213-16,5-15-1 15,-8-10-60-15,-4-29 133 16,0 46 66-16,-10-34 0 15,-8 20 0-15,10 23 0 0,-8 0-6 16,3 5 0-16,11 2-26 0,-10-3 0 0</inkml:trace>
  <inkml:trace contextRef="#ctx0" brushRef="#br0" timeOffset="51648.1">28351 4700 385 0,'8'0'269'0,"3"2"-140"0,-2 8-90 15,1-4-102-15,23 15 2 0,-4 1-103 16,-13-6-1-16</inkml:trace>
  <inkml:trace contextRef="#ctx0" brushRef="#br0" timeOffset="51772.58">28967 5149 936 0,'11'13'453'0,"-7"-9"-363"0,1-3 0 16,-3 2-35-16,-1-3-1 0,-4-3-44 0,3 3 1 15,3 3-74-15,-3-3 0 0,0 0-184 16,0 0 1-16</inkml:trace>
  <inkml:trace contextRef="#ctx0" brushRef="#br0" timeOffset="52511.27">29061 4249 565 0,'0'-8'321'0,"1"7"-171"15,1 2 0-15,1 8-32 0,5 7-1 0,18 124 26 16,-23-71-55-16,-2 98-65 16,-1-34-1-16,-3-10-11 15,-9-13 1-15,-2-1-10 0,-1 1 1 16,-2 2-54-16,8-1 1 0,2 2-67 15,3-6 2-15,4-6-215 0,-3-25 0 0</inkml:trace>
  <inkml:trace contextRef="#ctx0" brushRef="#br0" timeOffset="54507.86">30151 4610 885 0,'2'0'431'0,"-2"0"-346"0,0 0 1 0,0 0-35 15,0 0 1-15,-2 3-33 0,2-2 1 0,-4 2-16 16,-10 15 1-16,-5 8-25 0,-8 16 2 16,4-10-27-16,-6 14 1 0,21-31-10 0,-13 31 0 15,8-8-43-15,7 5 56 16,1-2 35-16,5-29 1 15,5 1 19-15,6 14 32 16,7-9-20-16,19 3-1 16,-6-19-8-16,-5-2 0 0,-3 0-9 0,3 0 0 15,-12-2-7-15,21-3 1 0,-12-6-24 16,-4-2-1-16,0-4-38 0,11-8 1 0,-24 12-123 16,17-21 0-16,-14 0-35 0,1-7-1 15,-3 21 2-15,4-41 204 16,-10 51 75-16,4-9 1 0,-7 16 71 15,1 1 0-15,-1 3 12 0,-1 8 1 16,-2-5-39-16,2 8 0 0,-29 53 41 16,19-9-45-16,6 2-81 15,1-6 0-15,4-11-19 0,2-11 2 16,0-16-12-16,0 14 1 0,0-5-46 16,0-1 1-16,0-3-77 0,0-2-1 0,0-13-59 15,0 1 1-15,-1 12 58 0,-5-5 2 16,0-5 79-16,-5 11 0 0,3-5 61 15,-2 0 1-15,5-5 99 0,-9 12 0 0,11-15 21 16,-6 5 1-16,1 2-4 0,10-15-67 16,-2 3-40-16,0 0 1 15,0-2-16-15,-2 5 1 0,2-7-9 16,0-2 1-16,2-1-13 16,-2-22 2-16,15-22-77 0,-9 17-59 15,0-35 5-15,11-124 70 16,-14 72 69-16,5 45 0 15,6 12 66-15,14-3 32 16,1 36 73-16,0 43 22 16,0 20-108-16,0 16 1 15,-3 2 84-15,48 104-24 16,3 6-56-16,7 3-47 16,-7-30-38-16,-35-56 1 15,-6-16-13-15,-3-14 0 0,0-2-52 16,-11-12 1-16,1-6-65 0,-6-10 0 15,-8-12-160-15,-6-5 1 0</inkml:trace>
  <inkml:trace contextRef="#ctx0" brushRef="#br0" timeOffset="54640.86">30830 4991 179 0,'-23'0'88'0,"9"1"-41"0,6 2 1 0,-4-3 7 15,-8 1 1-15,5 0-22 0,-1-1-46 16,9-1-15-16,-4-4 1 15,-3-6-34-15,20 2-1 0</inkml:trace>
  <inkml:trace contextRef="#ctx0" brushRef="#br0" timeOffset="55039.36">31246 4540 833 0,'-1'40'401'0,"-4"-15"-345"15,5-1 0-15,-1-4-37 0,-2 79 1 16,3-83-20-16,0 15 0 0,0-28-103 0,1 13-214 16</inkml:trace>
  <inkml:trace contextRef="#ctx0" brushRef="#br0" timeOffset="55255.75">31231 4329 707 0,'0'-5'347'0,"2"0"-263"0,-1-1 2 15,2 2-28-15,2 1 2 0,2-3-23 16,4-1 2-16,-11 14 0 0,48-17 0 0,-41 16-3 16,19 9 0-16,-10 10-14 0,5 28-1 15,-11-8-14-15,-4 0 2 0,1 1-24 16,-5-25 1-16,-1 22-58 0,1 0-1 0,-2-16-340 15</inkml:trace>
  <inkml:trace contextRef="#ctx0" brushRef="#br0" timeOffset="55491.8">31268 4552 312 0,'0'0'136'0,"0"0"-72"0,3 0 39 16,-3 3-61-16,0 0 0 16,3 3 1-16,1 10 1 0,0 4 9 15,-8-1 0-15,0 5 71 0,-4 15-52 16,2-14-67-16,3-19 2 16,-5 17-7-16,8-19 1 0,3-2-79 0,1-1-187 15,-3-2 82 1,2 2 0-16</inkml:trace>
  <inkml:trace contextRef="#ctx0" brushRef="#br0" timeOffset="55955.25">31249 4899 550 0,'-19'6'339'0,"9"2"-254"0,1-1 0 0,3-4-53 16,-6 5 1-16,5-4-34 0,6-3 1 0,7-5-5 16,-4 4 1-16,-2 2-3 0,3-4 1 15,8-1-59-15,21-2-13 0,7-3 53 16,-9 5 1-16,-9 2 9 15,-1 1 2-15,-12 1 5 0,1 2 1 16,16 3 4-16,-1 3 0 0,-19-5-9 16,10 2 2-16,4 1-56 0,-16-7-23 15,0 4 10-15,-9-8 1 16,3 8 12-16,3-4 1 0,-3 1 24 16,-4 0 1-16,0 2 30 0,-33 13 1 0,24-12 15 15,1-1 1-15,1 1 30 0,5-3 0 16,-2-1 37-16,2 0 2 0,3 0 13 15,1 1-1-15,-4 0-23 0,9 0-1 0,-29 9 3 16,7 2 0-16,4 1-1 0,-2 0 2 16,2 3-21-16,-15 7 1 0,12-6-21 0,13-9 1 15,-15 14 8-15,-12 13-15 16,18-14-19-16,14-18 1 16,0 8 1-16,3-8 1 0,3-1 4 15,7 3-1-15,-3-7 28 0,37 15 1 0,-4-11 14 16,6 3 1-16,-15-4-5 0,29 4 0 15,5 1-8-15,2 1 0 0,39 6-8 16,-38-4 0-16,27 7 4 0,-17 6-19 16,-59-21-11-16,30 10 0 0,-17-7-16 15,-11-2 2-15,0-1-42 0,-15-1 1 16,1-1-69-16,6-3-1 0,3-9-331 0</inkml:trace>
  <inkml:trace contextRef="#ctx0" brushRef="#br0" timeOffset="56268.25">32085 4016 507 0,'-6'-2'332'0,"3"2"-226"0,-2 0 1 16,5-1-32-16,5 2 2 0,-5 2-12 0,-8-1 1 15,5 17-23-15,2 16 2 0,2 10 5 16,2 11 0-16,0 15 14 0,2 8-1 0,5 102-15 16,-10-69 0-16,-3 30 2 0,-20 86-33 15,-17-29-16-15,7-83 0 16,3-18-29-16,4-5 0 0,3-7 3 0,1-24-1 15,4-8-71-15,6-13 1 0,3-6-201 16,-7-17 1-16</inkml:trace>
  <inkml:trace contextRef="#ctx0" brushRef="#br0" timeOffset="56639.75">31509 4662 530 0,'0'6'385'0,"0"6"-257"0,2 1 2 0,-2 2-46 16,1 16 0-16,5 62-47 0,-1-70 1 15,-5-23-25-15,1 43-1 0,1-4-16 16,-1 0 1-16,1-5-46 0,-2-2 0 0,0-3-259 15,-6-23-405-15</inkml:trace>
  <inkml:trace contextRef="#ctx0" brushRef="#br0" timeOffset="56809.25">31581 4913 539 0,'0'0'355'0,"5"0"-208"15,-1-1-106-15,6-1-41 16,-4-3 0-16,15-1-43 0,-14 1-50 16,-15 8-85-16,5-3-126 15</inkml:trace>
  <inkml:trace contextRef="#ctx0" brushRef="#br0" timeOffset="57079.75">31401 5031 545 0,'-13'11'326'0,"3"0"-225"16,3 0 1-16,-2-1-34 0,-13 22 1 0,-3-4-11 16,7-10-40-16,6-6-26 15,1-3 1-15,8-8-35 16,0-1 0-16,3 0-127 0,0 0 75 16,0 0 85-16,0-1 1 15,0 1 28-15,3 0 0 0,0-2 52 16,1 2 0-16,1-1 12 0,1 1 0 15,31-6-9-15,-20 6-1 0,6 0 57 0,12 3-29 16,4 1-73 0,29 6 0-16,-46-4-18 0,45 12 1 0,-23-7-8 15,1-1 0-15,-5-2-29 0,-2 0 1 16,0-1-58-16,-2 0 0 0,-6-3-152 0,-16-3 1 16</inkml:trace>
  <inkml:trace contextRef="#ctx0" brushRef="#br0" timeOffset="57711.25">33335 4613 100 0</inkml:trace>
  <inkml:trace contextRef="#ctx0" brushRef="#br0" timeOffset="58008.39">32546 5008 856 0,'-15'0'298'0,"5"2"-288"16,4 1 1-16,1-2-21 0,2 3 1 15,-9-1-113-15,11-1 2 0</inkml:trace>
  <inkml:trace contextRef="#ctx0" brushRef="#br0" timeOffset="58167.89">32891 5149 535 0,'4'-9'187'0,"-4"5"-149"0,3 0 2 15,0 3 28-15,-3 2 0 0,4-5 22 16,12-2-47-16,-16 7-39 16,32-13 1-16,-12 7-99 0,1-1 0 15</inkml:trace>
  <inkml:trace contextRef="#ctx0" brushRef="#br0" timeOffset="58315.89">33340 5162 1034 0,'6'0'360'0,"-1"0"-351"0,-2 0 0 16,0 0 1-16,0 0 2 0,-1 0-14 15,4-2 1-15,-9 2-130 0,3-3-258 16</inkml:trace>
  <inkml:trace contextRef="#ctx0" brushRef="#br0" timeOffset="60955.04">26168 6867 1043 0,'-3'3'392'0,"11"-2"-265"0,11-1-16 16,1-1-91-16,14-1 2 0,81-13-17 15,-93 12 0-15,-22 3-4 0,45-8 1 16,1 1-5-16,17 0 1 0,-44 6-30 16,20-3 0-16,-3 3-91 0,-1 0-46 15,-9 1 47-15,10 0 0 16,-33 0-18-16,5 0 0 0,-8-1-50 0,1-4 1 16</inkml:trace>
  <inkml:trace contextRef="#ctx0" brushRef="#br0" timeOffset="61639.55">26309 6516 680 0,'0'30'429'0,"1"-4"-323"0,1-1 1 15,1 1-32-15,13 104-1 0,-9-104-19 16,6 30 0-16,-7-29-18 0,7 25 1 0,-3 0-18 15,-2-1 0-15,0-4-11 0,-2-3 1 16,-3-4-5-16,2-22 1 16,-4 15-9-16,2-3 1 0,-1-5-27 0,-2 7 1 15,0-16-87-15,0-6-86 16,0-9 64-16,0 4 0 0,0-17 32 16,0 6 0-16,0-5 24 0,-2-35 0 15,1 4 40-15,1-3 2 0,0 19 31 16,-2-24 1-16,4-24 38 0,2 22 0 0,4 7 26 15,2 7 1-15,12-5 8 0,-6 29 2 16,-2 6 8-16,8 3 2 0,-12 10-6 0,8 3 0 16,2 10-23-16,2 7 1 0,8 26-21 15,-10-8 0-15,-3 1-6 0,3 1 0 0,-6-4 10 16,1-4 1-16,-2-3-21 16,-3-5 1-16,-2-7-11 0,-3-16 0 0,-2 0-1 15,0-3 0-15,6 12 28 0,-12-34-13 16,25 19-20-1,-1-46-31-15,5-33-2 16,-3-17 0-16,-9 63-27 0,-2 7 0 16,0 7-38-16,-1 2 2 0,2 0-5 15,3-2 1-15,2-1-62 0,-2 1 0 0,-5 10 19 16,11-9 1-16,8 5 18 0,29 1 197 16,-22 12 65-16,-30 0-1 15,-1 6 49-15,10 12 0 16,-13 7-23-16,-3 26 1 0,0-31-55 0,0 19 1 15,0-4-58-15,1-18 1 0,1 17-15 16,0-1-37-16,1-8-23 16,-2-19 0-16,-1-2-40 0,8 19-1 15,-8-23-54-15,3 1 0 0,-6-18 10 16,6 12 0-16,6-45 7 0,-7 7 1 0,-2-4 46 16,0 22 1-16,0-22 69 0,0 2 2 15,0 23 107-15,0-20-59 0,0 5-61 16,0 9 1-16,0-5-11 15,0 31-1-15,1 1-302 0</inkml:trace>
  <inkml:trace contextRef="#ctx0" brushRef="#br0" timeOffset="61884.04">27566 6852 876 0,'-26'1'408'0,"11"-1"-287"16,8 0-74-16,0 0 0 16,10-1 5-16,1-6-39 15,15-2-11-15,24-4 1 0,21-6-2 16,-23 15 2-16,-1 0-56 0,4 1 2 15,1 0-132-15,-26 2-1 0</inkml:trace>
  <inkml:trace contextRef="#ctx0" brushRef="#br0" timeOffset="62643.62">28270 6578 795 0,'-26'0'378'0,"6"0"-279"15,6 0 1-15,-4 5 94 0,-29 18-91 16,10 24-80 0,33-8 1-16,4-6-12 0,0-2 0 0,1-19-9 15,5 13 0-15,5-4-10 0,3-2 1 16,2-5-33-16,3-1 0 0,6-3-91 16,-8-13 13-16,11-4 87 15,19-13 1-15,-24-6 24 0,-4 1 0 16,4-5 13-16,-13 15 0 0,-6 11 27 0,-1 2 0 15,10-3 95-15,-3 12-18 16,12 10-74-16,8 27 1 16,0 51 29-16,-5 4-22 15,3 1-10-15,-2-23 2 0,-3-25-22 16,-6 1 2-16,0-1-13 0,-6-10 0 16,-2 0-3-16,-6-4 1 0,0-22-4 15,-3 17 0-15,0-19-10 0,0 13 0 0,-3-17-25 16,0 9 1-16,-8 2-49 0,8-18 1 15,-6-1-53-15,9-20 0 0,-7 10-63 16,-32-53 0-16,28 6-23 0,0-13 1 0,4-5 104 16,0-6 0-16,3-37 95 0,4 37 0 15,0 1 53-15,0 8 0 0,1 8 42 0,9 17 1 16,6 8 22-16,-6 26 1 16,8-14-26-16,13-3 1 0,-5 17-25 0,0 4 1 15,-12 7-5-15,23-5 0 0,-22 7-4 16,11 1 2-16,-17 3-3 0,16 6 0 0,12 16 26 15,-2 18-14-15,-26-31-34 16,10 10 0-16,-8-10-5 16,-4-13 0-16,5 7 0 0,-2-8 0 0,-6-3-10 15,10-2 1-15,-2-5-16 0,13-11 0 16,7-17-92-16,-1-5 31 0,-2 0 1 16,-9 13 2-1,-9 13 20-15,-3 0 2 0,-2 6 43 0,-2 4 0 16,-4-2 31-16,3 3 0 0,-6 12 25 15,3-7 0-15,0 0 11 0,-4 0 1 0,1 9 36 16,-13 20-31-16,10 4-41 16,-1 4 0-16,3-7-16 15,3-8 2-15,2-3-10 0,-1-15 1 0,4 0-3 16,3 5 0-16,2 0-21 0,-6-15 1 16,0 5-17-16,4 1 0 0,34-4-33 15,-21-16 0-15,-3 0-27 0,-5-5 0 0,10-12 17 16,-6 7 1-16,-5 19 75 0,9-12-1 15,14-5-80-15,-12 11-1 0,1 3-44 0,-17 10 0 16</inkml:trace>
  <inkml:trace contextRef="#ctx0" brushRef="#br0" timeOffset="63076.12">29274 6561 400 0,'-6'-1'388'0,"2"0"-248"0,2 1 1 16,1 0-45-16,1 0 1 0,3 0-3 0,-3 0 1 15,-2 2-26-15,2 3 1 0,2 0-30 16,-2 24 0-16,15 6-28 0,-6-10 1 0,4 3-11 16,0-2 0-16,1 0-28 0,0-2-1 15,0-2-54-15,-4-11 1 0,12 20-99 16,1-8 1-16,-18-23-152 0,-2-1 1 0</inkml:trace>
  <inkml:trace contextRef="#ctx0" brushRef="#br0" timeOffset="63524.12">29489 6599 312 0,'0'-10'349'0,"-3"6"-220"0,3 2 0 15,-1 1-5-15,1 2 2 0,1 1-27 0,-1-1 1 16,0-1-23-16,0 5-1 0,3-1-22 16,-1 4 0-16,2 30-18 0,4-9 2 0,-3-8-12 15,-1-1-1-15,4-3-10 0,-4-1 0 16,0-7-5-16,-1-3-7 15,-3-4-19-15,4 14 0 0,-7-26-32 16,5 14 0-16,1-7-96 0,5-4-23 16,-4-1 86-1,38-29 1-15,-24 4 48 0,7-8 0 16,-7 17 28-16,1 5 1 0,-12 13 22 0,10-6 0 16,1 3 92-16,1 8 27 15,-8 5-13-15,16 15-31 16,-17 1-69-16,-6 4 2 15,-4-17-18-15,2 15 1 0,-2-19-13 16,1 6 0-16,-1-7-12 0,2 0 0 0,0-6-14 16,5 6 0-16,15-3-25 0,25-26 34 15,-7 1 25-15,31-16 0 16,-56 39 37-16,11-4 0 0,13 6 19 16,-15 6 0-16,-15 5-16 15,1 0 1-15,19 20-23 0,-9 9-1 0,-11-9-14 16,0-3 0-16,-6-16-17 0,5 10 0 15,-2-2-52-15,0-6 0 0,2-2-91 0,-4-2 2 16,-4-8-565-16</inkml:trace>
  <inkml:trace contextRef="#ctx0" brushRef="#br0" timeOffset="63591.62">30288 6842 658 0,'0'0'388'0,"-3"3"-352"16,0 3 1-16,0-4-174 0,-2 1 0 0</inkml:trace>
  <inkml:trace contextRef="#ctx0" brushRef="#br0" timeOffset="64031.62">28250 7616 763 0,'0'16'490'0,"5"-9"-377"0,0-3 2 16,5 0-54-16,13 6 1 0,-1-6-38 15,7-3-1-15,9 0-33 0,2-2 1 0,-17-2-89 16,20-2 1-16,2-6-298 0,15-13 2 16</inkml:trace>
  <inkml:trace contextRef="#ctx0" brushRef="#br0" timeOffset="67931.92">27151 6240 866 0,'-13'0'453'15,"7"-1"-370"-15,-1 1 1 0,4-3-28 16,-1 2 0-16,-1 0-25 0,-2-3 0 15,14 5-19-15,-11-2 0 0,4 0-13 16,-2 0 1-16,2 0-10 0,0 1 0 0,0 0-87 16,-1-3-179-16,-3 3-139 15,4 0 0-15</inkml:trace>
  <inkml:trace contextRef="#ctx0" brushRef="#br0" timeOffset="101691.77">3148 11241 808 0,'-32'43'326'0,"9"-13"-310"0,4-5-1 0,0 0-7 16,-74 92 0-16,81-94-6 0,-11 10 1 0,7-8-22 15,6-8 0-15,8-14 3 0,2-1 1 16,0 3 15-16,5-5 1 0,-3-3 2 16,3 4 0-16,-2-1-2 0,2 0 1 0,1 0 6 15,1 0 2-15,30 3 24 0,-25-1 2 16,-3 5 11-16,-22 2 1 0,47 37-10 0,-32-8 1 16,-1 5-14-16,-1-16 1 0,0 26-4 15,-1 5 1-15,-1-24-16 0,1 66 1 16,-5 48-7-16,6-87 0 0,0 1-5 15,0-8 0-15,1-1 0 0,4-1 0 0,4 1 0 16,1 7 1-16,-7-57 0 0,15 91 2 16,-6-26 9-16,10 39 0 0,-9-28 4 15,-10 14 0-15,0 21 27 0,-3 83 16 16,0 25-36-16,4-90-1 16,2-23-15-16,-1-17 1 0,2-4-7 15,7-11 0-15,-2-6 2 0,3-14 1 0,3-7-2 16,-2-14 0-16,-2-3 4 0,0-2 1 15,-2-2 1-15,-1 0 1 0,-2-6 2 0,-4-15 2 16,-2 3-1-16,5 20 1 16,-8-7-7-16,0 4 1 0,-5 2-36 0,0-10 2 15,-2 18-29-15,-1 4 1 0,-6 2-101 16,0 17 0-16</inkml:trace>
  <inkml:trace contextRef="#ctx0" brushRef="#br0" timeOffset="102971.75">4624 12586 538 0,'0'0'270'0,"2"0"-205"0,-2 0 0 0,6-3 14 16,9-1-41-16,14-6-31 15,25-4 1-15,-11 6-6 16,2 1 0-16,7 4 2 0,3 1 0 0,-27 2 2 15,30-3 0-15,-1 6 2 0,-32 0 0 16,58 6-4-16,-31 0 0 0,18 8-3 0,-24-4 1 16,-7-3 0-16,2-1 1 0,-2-3 1 15,2-5 1-15,-19-4-4 16,24-2 1-16,4-5-2 0,32-12 1 0,-19 5 4 16,2-1-1-16,32-4 15 0,-32 10 1 15,1 3 4-15,2 4-1 0,11 1 26 0,44 4 0 16,3 0-29-1,-42 4 0-15,-11 0-4 0,-5-1-1 0,-2 1 2 16,-2-4 1-16,1-3 4 0,0-5 2 16,11-4 29-16,38-12-5 15,-14 3-39-15,-44 11 0 0,-14 6-8 16,-25 4 1-16,16-2-50 0,-2 2-92 16,-25 0-235-1</inkml:trace>
  <inkml:trace contextRef="#ctx0" brushRef="#br0" timeOffset="103798.24">4557 14865 585 0,'7'0'305'0,"8"8"-168"0,6-4-25 16,2-1-85-16,90 5 1 0,-87-10-19 15,39-11 1-15,-56 9-4 0,103-26 0 16,19-14 1-16,-38 8 2 0,18 0 25 16,60-12 5-16,-15 10-28 15,-65 23 2-15,-15 8-9 0,-13 5 1 16,-3 2-2-16,-2-1 0 0,-2 1 1 16,3 0 0-16,-58 0 3 0,30 0 1 0,58-1 1 15,-26-2 0-15,-2-1-4 0,-1 2 0 16,2-2-4-16,-6 2 1 0,-4-2-11 15,-7 3 1-15,-3 1-28 0,-6 0 1 0,-6 0-51 16,-21 0 1-16,0-1-299 0,30-13-126 16,-7-6 361-1</inkml:trace>
  <inkml:trace contextRef="#ctx0" brushRef="#br0" timeOffset="108056.41">11396 11383 726 0,'3'-2'215'0,"0"-3"-335"15,-3 2 0-15</inkml:trace>
  <inkml:trace contextRef="#ctx0" brushRef="#br0" timeOffset="108335.48">11291 12089 562 0,'0'-7'334'0,"2"-2"-259"15,4 2-1-15,1-2-34 0,9-20 0 16,-2 8-21-16,15-12-1 0,-4 18 7 0,2 0 1 15,-6 12 61-15,37-9-11 16,-18 16-39-16,-29 1 0 0,0 6 39 16,22 26-38-16,-14-8-37 15,-15-16 0-15,19 28-24 16,-9-24 0-16,-9-14-79 0,5 6 0 16,-7-8-202-16,-1-1 0 0</inkml:trace>
  <inkml:trace contextRef="#ctx0" brushRef="#br0" timeOffset="108739.98">11710 11226 734 0,'-2'-4'300'0,"2"2"-220"0,2-3-57 16,-1-2 2-16,4 3-22 0,10-11 1 0,-1 4-5 15,-8 14 0-15,40-27-7 0,-20 13 1 16,-2 2-9-16,0 1 2 0,-4 2 6 15,-4 5 0-15,0 0 11 0,-3 1 1 16,-9 2 8-16,7 4 0 0,4 7 15 16,-19-9 0-16,12 8 3 0,20 30 1 0,-16-14 12 15,10 17 1-15,-3-6 19 0,-1 1 0 16,-1 11 4-16,1 6 0 0,3 8-11 0,-2 2 1 16,4 19 48-16,3 64-26 15,-1 2-53-15,-11-57 0 16,2-16-6-16,-2-14-1 0,2-2-3 0,-4-5 0 15,-1-2-6-15,2-15 0 16,-2-6-7-16,-7-20 1 0,3 14-4 0,-6-6 0 16,-1-18 0-16,4 11 0 0,-4-14 0 15,3 0 0-15,-3 7-15 0,0-15 0 0,0 6-6 16,-3-2 2-16,3 1-14 0,-4-3 1 16,-4-6-35-16,-26-36 2 0,11 11-189 15,-11-16-182-15,-37-45 66 16,13 21-1-16</inkml:trace>
  <inkml:trace contextRef="#ctx0" brushRef="#br0" timeOffset="108895.48">11748 11723 519 0,'-11'-5'251'0,"8"2"-215"0,1-1 2 15,1 2-17-15,-1-3-1 0,2 1-21 16,-1-4 1-16,7-6-115 0,0 19-158 15,5-16 119-15,-10 11 0 16,12-6 38 0</inkml:trace>
  <inkml:trace contextRef="#ctx0" brushRef="#br0" timeOffset="109080.48">11840 11749 355 0,'-4'24'276'0,"-3"-10"-198"16,4 0 2-16,2-4-15 0,-6 12 2 16,6-3 5-16,2-2 1 0,4-11-34 15,4 13 1-15,11-4-9 0,5-8 1 16,-2-2-11-16,3-1 2 0,-3-3 14 15,-14 1 0-15,-4 0 40 0,10 3 1 16,-2 6-6-16,-23-6 2 0,17 18-29 0,-17-3 0 16,-13 10-24-16,0-11 0 0,-17 5-14 15,11-11-1-15,5-7-33 0,2 0 2 0,2-4-167 16,15-3-279-16</inkml:trace>
  <inkml:trace contextRef="#ctx0" brushRef="#br0" timeOffset="109443.48">12863 11882 1114 0,'0'0'444'0,"8"0"-323"0,6-2-79 15,4-2 0-15,35-2-12 0,213-32-21 16,-186 26-11-16,48-10 0 16,-9-1-29-16,3-8 0 0,-1 2-12 15,-13 8 0-15,-4 3-85 0,-10 0 2 0,2-7-506 16</inkml:trace>
  <inkml:trace contextRef="#ctx0" brushRef="#br0" timeOffset="109643.98">14235 11494 974 0,'-13'0'352'0,"8"0"-322"0,4 0 0 15,4 0-4-15,2 0 1 0,-2 0-19 16,0 0 0-16,9 4-7 0,16 1 0 0,10 6 3 16,-3 9 1-16,-30-10 23 0,15 21 0 15,-24 11 31-15,-4-24 0 0,-11 16-22 16,-14 3-1-16,-18 21-33 0,12-20-1 0,0 9-174 15,2-5-522 1</inkml:trace>
  <inkml:trace contextRef="#ctx0" brushRef="#br0" timeOffset="110835.99">15433 10978 796 0,'41'-9'462'0,"-18"5"-372"0,-6 3 0 0,-6-2-17 15,18-4 1-15,-17 5-18 0,-4-1 1 0,-4-2-26 16,-12 10-1-16,4-5-20 0,4 0 0 16,-4 4-10-16,-9 0 0 0,-14 10-24 15,-14 15 1-15,-12 13-18 0,16-13 0 0,-14 15 6 16,21-10 1-16,1 11 3 0,10 14 21 15,7 3 11 1,10-8 1-16,4-12-1 0,3-20 1 0,-1 0 0 16,7 23 0-16,0-1-2 0,8 24 1 15,-6-27-4-15,0-3 0 0,-3-6-45 0,-1-2 0 16,3-7-99-16,-4-3 1 16,-2-5-160-16,-3-12 1 0</inkml:trace>
  <inkml:trace contextRef="#ctx0" brushRef="#br0" timeOffset="111352.04">15480 11472 614 0,'11'-29'267'0,"18"-9"-122"15,13-3-31-15,-7 6-80 16,145-129 0-16,-148 142-23 16,31-13 1-16,-5 7-10 0,-1 5 0 0,-10 9-4 15,-8 3 0-15,-11 7 11 16,-6 2 0-16,-15 5 24 0,-3 1 1 0,10 9 7 15,-8 3 1-15,-3 5-5 0,0 2-1 16,1 13 46-16,6 24 19 0,4 11-54 16,5 8 0-16,1 0-4 15,7 23 1-15,-13-28-13 0,-8-5 0 0,2 2-8 16,-7-2-1-16,1 0-14 0,-2-5 2 16,0 2-3-16,0-9 1 0,0-3-5 15,0-62 1-15,-2 27-4 0,-1 41 1 0,-3-33-11 16,0-4 0-16,-2-17-21 0,-10 13 1 15,-17-9-75-15,-13-19-48 16,-10-10 85-16,-7-11 0 16,-29-35 33-16,34 15 2 0,-1-5 25 15,1 0 0-15,5 2 9 0,-2 0 0 0,5 6 3 16,4 3 0-16,11 7-2 0,6 1 1 16,13 1 3-16,7 1 1 0,11 6 1 0,5 0 1 15,3 17-1-15,12-10-1 0,7-3 3 16,27-6 1-16,12 13 32 0,20 2 9 15,-4 1-24-15,-26 10 0 16,-28 7 12-16,-20 1 0 0,-2 8 28 16,6 19-37-16,-21 24-25 15,0-39 0-15,-1-4-8 0,-11 16 1 16,-13 3-55-16,-13-6-96 16,8-21-180-16,13-11-531 15</inkml:trace>
  <inkml:trace contextRef="#ctx0" brushRef="#br0" timeOffset="111559.98">16741 11044 854 0,'9'32'335'0,"-2"-12"-323"0,-1-6-1 0,-2-1-70 15,12 28-1-15,-9-24-519 0</inkml:trace>
  <inkml:trace contextRef="#ctx0" brushRef="#br0" timeOffset="111791.49">16783 10833 649 0,'9'-10'330'0,"1"-1"-250"0,1 3-1 0,0 0-26 16,29-18 0-16,8-1 6 0,-3 9 10 16,-1 6-39-16,-32 11 1 15,0 2 2-15,24 4 1 0,-25 9 33 16,15 34-25-16,-4 29-31 15,-22-53 0-15,5 49-19 0,-5-52-1 16,0 19-45-16,-1-20 1 0,-3 20-106 0,1-4 0 16,-13 11-262-16,-24-20-1 0</inkml:trace>
  <inkml:trace contextRef="#ctx0" brushRef="#br0" timeOffset="112055.98">16864 11010 498 0,'15'-5'194'0,"-7"1"-189"15,1 3 1-15,-3-1-29 0,10-5 0 0,-6 3-13 16,-7 4 0-16,-7 1 28 0,8-2 0 16,-4 4 44-16,4-1 0 0,-9 7 96 15,5 33 19-15,-21-9-68 16,-4-1-1-16,5-6-14 0,-2-3-1 15,19-19-14-15,-1 0-29 16,4-2-31-16,0 2 1 0,4-8-42 16,-1 4 1-16,-1 2-75 0,3-2 0 15,-5-4-139-15,4 0-1 0</inkml:trace>
  <inkml:trace contextRef="#ctx0" brushRef="#br0" timeOffset="112271.49">16672 11315 569 0,'-45'24'427'0,"5"1"-130"16,14-14-111-16,11-4-127 16,-26 21-36-16,58-34-15 15,4 0 1-15,0-6-7 0,93-27 0 16,-9-14-32-16,-28 9 1 0,1 2 15 16,-3 5 0-16,3 8 8 0,-13 6 1 0,-5 2-30 15,-8 2 1-15,-14 7-56 0,-9 3 0 16,-18 7 44-16,-4 1 2 0,-12 4-2 15,-1 3 1-15,-1-4-55 0,-6 4 0 0,-53 32-64 16,21-22 0-16</inkml:trace>
  <inkml:trace contextRef="#ctx0" brushRef="#br0" timeOffset="112403.98">16766 11417 582 0,'-3'18'373'16,"1"-7"-279"-16,2 0-1 0,0 0 39 15,3 17-58-15,5-7-63 16,-1 4 0-16,9 5-18 0,-6-17 0 15,0-2-72-15,-2-4 1 0,-4 0-116 16,-1-5 1-16,-10-17-391 0</inkml:trace>
  <inkml:trace contextRef="#ctx0" brushRef="#br0" timeOffset="112591.99">16907 11498 652 0,'-5'-11'467'0,"2"0"-349"0,3 2 2 0,3-1-41 0,2-12 0 15,16-14-22-15,23-8-1 0,-3 15-23 16,11 0 2-16,3 7-15 0,-1 5-1 15,-3 5-6-15,-2 3 2 0,2 4 25 16,-34 11 18-16,-4 0-36 16,11 8 2-16,-3 16-15 0,-23 12 1 15,-2-5-10-15,-2-22 0 0,-10 17-14 0,-1-3 0 16,-6-1-43-16,-11 15 0 0,8-15-88 16,-1-3 1-16,10-16-209 0,-17 11 2 0</inkml:trace>
  <inkml:trace contextRef="#ctx0" brushRef="#br0" timeOffset="112787.48">16970 11511 171 0,'14'-19'172'0,"-4"6"-56"0,0 4 1 0,-4 4 0 16,17-14 2-16,-5 15 109 0,-13 11-45 15,-2 5-116-15,-8-5 0 16,19 54-30-16,-14-43 1 0,0 20-26 0,0 0 0 15,4 1-42-15,-1-1 2 0,2-4-16 16,2-1 0-16,0-3-242 0,-3-8-300 16</inkml:trace>
  <inkml:trace contextRef="#ctx0" brushRef="#br0" timeOffset="113044.48">17009 11633 388 0,'4'11'316'0,"3"4"-218"0,-3 2 0 0,-1 6 17 15,21 94-85-15,-21-91-56 16,2 14-133 0,-10-57-95-16,2 24 2 0</inkml:trace>
  <inkml:trace contextRef="#ctx0" brushRef="#br0" timeOffset="113363.99">16944 11644 622 0,'-3'0'380'0,"1"0"-195"0,4 0-111 16,-2 0 0-16,1-1-44 0,3 1 2 15,-1-3-24-15,4 0 0 0,31-15-7 0,-2 0 1 16,-7 6-11-16,0-1 0 16,-3 2-25-16,3 2 0 0,-7 2-26 0,-13 6 0 15,15-1-16-15,-14 2 1 0,-4 0-90 16,-6 0 1-16</inkml:trace>
  <inkml:trace contextRef="#ctx0" brushRef="#br0" timeOffset="113652.01">16927 11778 565 0,'6'0'338'0,"0"0"-255"15,4 0 0-15,-2-2-26 0,10 0 1 0,5-3-34 16,-1-2-1-16,19-8-18 15,-15 7 2-15,-2-2-14 0,-4 3 1 16,-5 2-36-16,-10 3 2 0,6-2-10 0,-9 4 1 16,-2-1-40-16,-5 2 0 0,5-1-29 15,-2 0 1-15,-1 4 62 0,-3-1 1 0,-2 5 41 16,-34 31 85-16,27-14-16 16,4-1 0-16,3-6-1 15,6-7 0-15,1 0-12 0,1-1 1 0,0-7-30 16,0 3 0-16,0-9-26 0,0 5-1 15,0 1-139-15,-5-3-136 16,-6 7-11-16</inkml:trace>
  <inkml:trace contextRef="#ctx0" brushRef="#br0" timeOffset="113852.02">16894 12016 345 0,'-18'0'449'0,"9"0"-276"0,0 0 0 16,4 0-65-16,2 0 0 0,0 0-38 0,-6 0 1 15,21-1-2-15,-12 1 2 0,6-3-28 16,5-2 1-16,53-22 22 0,43-10-31 15,-25 11-10-15,-12 9 2 16,-15 11 0-16,6 1 1 0,1 1-19 16,-2-9 1-16,-7-1-12 0,-29 6 0 0,21-5-11 15,0 2 0-15,21-8-7 0,-25 5 1 16,-4-3-7-16,-1 3 2 0,-7-1-40 16,-6 3-1-16,-17 11-55 0,-3-1 0 15,-1 2-302-15</inkml:trace>
  <inkml:trace contextRef="#ctx0" brushRef="#br0" timeOffset="114000.01">18011 11687 1204 0,'2'-4'525'0,"-1"-1"-450"0,-1 3 1 16,2-2-33-16,-4 7 0 0,2-2-30 15,0-1 0-15,2-1-27 0,-2 1 0 16,0 0-143-16,0 1-392 15</inkml:trace>
  <inkml:trace contextRef="#ctx0" brushRef="#br0" timeOffset="117432.01">18532 11043 887 0,'5'-13'384'0,"12"-2"-282"0,4 3-63 16,2 2 1-16,89-28-24 0,-87 36 1 0,25-2-16 15,-6 4 0-15,-25 0-5 0,0 0 1 16,14 6-15-16,-3 3 1 0,2 10 14 15,-21 1 0-15,-5 16 2 0,-7-7 1 0,-6-11 0 16,-5 18 0-16,-11 0 2 0,-6 2 1 16,-19 16-1-16,11-21 1 0,0-1-1 15,-1 0 1-15,2-4 13 0,0-4 2 0,4-4 58 16,7-4-34 0,17-15-13-16,5 1-1 0,5-1 1 15,-4 7 0-15,16-12-9 0,-5 4 1 16,62 12 11-16,-9-12-9 0,-30-1-19 15,-3-3 0-15,26 1-2 16,31-2 0-16,-47 0-3 0,-1-1 0 0,-2 4-47 16,-7 1 1-16,-8-2-82 0,5 1 0 15,-17 2-135-15,-4 0 0 0</inkml:trace>
  <inkml:trace contextRef="#ctx0" brushRef="#br0" timeOffset="117716.01">19220 11205 578 0,'5'12'358'0,"1"-7"-277"16,-2 4 1-16,1-3-16 0,9 15 0 0,-8-19-14 15,8 4 2-15,3-4-19 0,4-6 1 16,15-16-20-16,-10-5 1 0,8-21-2 15,-19 15 1-15,-8 7 5 0,-2 3-1 16,-10 16 11-16,-2-2 0 0,-13-7-9 16,-5 9 2-16,-2 5-19 0,-2 6 0 0,4 5-10 15,-1 4 1-15,3 6-8 0,0 17 2 16,15-13-63-16,5 0 0 0,3-13-83 16,0 0 0-16,0 15-477 0</inkml:trace>
  <inkml:trace contextRef="#ctx0" brushRef="#br0" timeOffset="117995.51">19916 11094 750 0,'14'25'444'0,"-1"-10"-372"16,-2-3 1-16,-3-4-22 0,24 20 1 0,-4-19-12 16,-11-6 0-16,-11-7-9 0,0 0 1 15,5-6-7-15,-2-1 2 0,-20 15-12 0,17-20 2 16,-3-18-10-16,-16 11 0 0,-3 5-7 16,-7 5 0-16,-14-2-14 0,10 8 0 15,13 7-28-15,-8-1 1 0,2 0-61 16,13 1 1-16,-21 0-516 0</inkml:trace>
  <inkml:trace contextRef="#ctx0" brushRef="#br0" timeOffset="118708.01">20083 10436 786 0,'11'0'421'0,"-5"0"-347"16,0 0 1-16,-1 0-13 0,-2 3 2 16,5 4 0-16,2 18-41 15,-10 30-25-15,-7-18-17 16,-4 28 0-16,0-4 0 16,-4-7-1-16,4-14 0 15,8-13-13-15,0 5-1 0,6-26 9 0,3 0 1 16,2 11 21-16,10-8 0 0,-4-3 3 15,-15-11 1-15,24 15-1 0,-11-7 1 0,0 0 5 16,-1 1 1-16,-6 1 1 0,-16-10 0 16,17 10-5-16,-3-1-1 0,-3 0-10 15,0-1 1-15,3 4-86 0,11 31-39 16,-11-32 89-16,0 6 1 16,5 4 7-16,-3-11 1 0,-10-14 27 0,17 25 0 15,-9-9 9-15,-8-14 1 0,5 15 3 16,10 23 0-16,-10 2 6 0,-2-7 4 15,2 11-14 1,-1 3 1-16,1-21-5 0,0 21 1 16,0-7 0-16,1 6 1 0,5-10 0 0,1-18 0 15,-3-1 3-15,2-1 0 0,-3-8-11 16,-1 1 0-16,-1-3-39 0,-2-2 0 0,4-5-145 16,6-12 0-16</inkml:trace>
  <inkml:trace contextRef="#ctx0" brushRef="#br0" timeOffset="119020.01">20590 10272 611 0,'0'0'392'0,"1"0"-159"15,-1 1-130-15,0-1-1 0,0 7-9 16,-1 14-68 0,-8 18-31-16,-10 25 1 15,-4-11-24-15,-17 23 2 0,10-20-43 0,2-2 2 16,-3-4-70-16,-3-3 0 0,5-11-44 15,5-7 2-15,13-14 51 0,2-5 1 0,9-4 93 16,-2 6 1-16,4-6 75 0,0-4-1 16,1 8 91-16,-3-11 1 0,13 22 0 15,-3 4 0-15,-1-6-29 0,5 5-1 0,-2 2-32 16,3 4 1-16,-10-12-17 0,10 37 1 16,-4-15-29-16,-2 4-1 0,1-3-19 0,0 0 0 15,-1-5-7-15,1-3 1 16,-1-5-28-16,0-7 0 0,-6-15-147 0,2 8-168 15,-5-15 48 1,-6-18 1-16</inkml:trace>
  <inkml:trace contextRef="#ctx0" brushRef="#br0" timeOffset="119263.01">20595 10555 441 0,'1'-2'295'0,"1"1"-230"0,-1 2 2 0,1-1-29 15,-2 0 0-15,0 1-23 16,1 0 0-16,1 2-45 0,1 1 2 0,-3 3 5 16,3-2 2-16,12 31 8 0,-13-7 0 15,-2-11 13-15,0 1 0 0,0 1 20 0,-2-12-1 16,1 2 33-16,-7 16 0 0,-1 1 14 16,3-14 0-16,0-2-30 0,1-4 0 15,2-6-24-15,3 0 1 0,3-2-24 0,-3 2 0 16,6-1-141-16,0-4-106 15,-4 0 9-15,1-1 0 0</inkml:trace>
  <inkml:trace contextRef="#ctx0" brushRef="#br0" timeOffset="119488.01">20639 10923 755 0,'-12'17'402'0,"1"-11"-275"0,8-3-59 15,3 0-66-15,0-2 0 16,5-7-18-16,2 2-1 0,-4 2-43 0,28-14-20 15,6-16 50 1,6-11 0-16,-17 18 26 0,-21 24 1 0,5-6 42 16,-10 7 1-16,0 12 62 0,-3 1 13 15,6 18-62 1,-3 26 1-16,0-11-26 0,0-24 1 0,0-1-22 16,0 18 0-16,0 1-17 0,2 19 0 15,1-26-50-15,0-2 0 0,2-2-108 16,-2-3 1-16</inkml:trace>
  <inkml:trace contextRef="#ctx0" brushRef="#br0" timeOffset="119884.01">20699 11114 737 0,'-11'-2'271'0,"8"-6"-266"16,3 2-3-16,0 2 0 0,5-1-29 15,0-6 1-15,4 0-104 0,14-5 0 16,4 0-10-16,-11 4 0 0,-1 1 98 15,-10 9 0-15,-2 4 94 0,9 1 1 0,-21 6 84 16,11-3 1-16,2 32-13 16,-13 2 2-16,-4-13-43 0,-2 3 0 0,3-2-28 15,-3-3-1-15,5-5-14 0,9-12-32 16,-5 14-14 0,6-18 0-16,4 8-39 0,-1-9 0 0,-1-2-27 15,1 3 2-15,-6-7-2 0,6 10 1 16,-3-3 39-16,-3 2 1 0,3 31 34 0,-20-13 0 15,-2-8 33-15,-13 13-1 0,12-8 46 16,-3-4 1-16,15-6 79 0,-23 15 0 16,28-22-54-16,12-6-31 15,16-12-43 1,-19 14 0-16,20-3-8 0,32-19 2 16,-10 5-6-16,24-11 1 0,0 2 0 15,-8 15 25-15,-2 4-41 16,-11 7-1-16,-36 0-70 0,11 0 2 15,-3 0-124-15,-11 1 0 0</inkml:trace>
  <inkml:trace contextRef="#ctx0" brushRef="#br0" timeOffset="120024.52">21160 11281 1221 0,'0'-8'554'0,"0"3"-504"16,0 2 0-16,0-1-21 0,0 1 1 0,0 3-26 15,0-2 0-15,0 4-118 0,0 0-376 16</inkml:trace>
  <inkml:trace contextRef="#ctx0" brushRef="#br0" timeOffset="120643.51">21983 10669 953 0,'16'-3'367'0,"-3"0"-358"0,1 1 1 0,1-2-6 16,15 0 0-16,11-6-25 0,-10 0 2 15,7 0-255-15,27-26-281 0</inkml:trace>
  <inkml:trace contextRef="#ctx0" brushRef="#br0" timeOffset="121104.01">22059 10985 513 0,'-10'12'224'0,"6"-5"-192"15,-3 0-1-15,2-2-17 0,-9 15-1 16,10-17-23-16,0 4-1 0,2-6-45 16,5-7 1-16,-7 11-145 0,4-8 57 15,-2 3 125 1,-1-1-1-16,2-2 40 0,-2 0-1 0,1 2 129 16,1-1 10-16,1 2-82 15,-4-1 0-15,4 2-17 0,0 3 1 16,-22 3 40-16,37 46-21 15,-4-7-53-15,2 7-1 0,-10-35-2 16,4 22-1-16,-4-6-7 0,-2-1 2 16,-1 1-7-16,0 3-9 15,0-4-5-15,0-19 0 0,-1 15-6 16,1 1 1-16,-3 4-16 0,-4-2 1 16,4-11-8-16,0-3 0 0,0-9-3 15,-1 8-1-15,-3 9-16 0,1-3 38 16,-2 0 8-1,7-13 1-15,-6 23 0 0,3-20 0 0,4 1 37 16,5-12 62-16,7 4-31 16,-6-7 2-16,8 2-2 0,40 9 1 15,-25-10 8-15,3 0 0 0,5 0-12 16,3 0 0-16,-18-2-31 0,2 1-1 0,46-1-21 16,-15-3 2-16,5-1-59 0,4-3-1 15,47-6-161-15,-33 0 1 0</inkml:trace>
  <inkml:trace contextRef="#ctx0" brushRef="#br0" timeOffset="121988.01">28354 9679 958 0,'0'0'340'0,"13"6"-328"0,8-5-10 15,-2 2 0-15,20 0-44 0,89 4 1 16,-98-6-34-16,-30-2 0 0,60 2-31 0,0-1 1 15,-34-1-23-15,53-4 0 0,-33 1 1 16,-9 0 183-16,-13 0 25 16,-7 2-1-16,-9 1 9 0,-16 0 0 15,-4 2 57-15,7-2-37 16,-2 1-79-16,1-2 0 16,-53-2-20-16,50 3 0 0,6 2 2 15,-3 5 1-15,12 14 21 0,2 36 7 16,3-20 12-16,7 29 0 15,22 69 69-15,10 21-38 16,-13-20-54-16,-18-57 1 0,-5-16-6 16,-1-5-1-16,-2-2-2 0,2-13 2 15,0 1 12-15,-13-20 10 0,5 7-32 16,-5-8 0-16,-5-19-13 16,-1 3 0-16,-17-5-18 0,-3 1 0 0,-3-2-44 15,-7 0 1-15,-1 0-113 0,-1 0 2 16</inkml:trace>
  <inkml:trace contextRef="#ctx0" brushRef="#br0" timeOffset="123987.51">22041 10787 468 0,'0'0'331'0,"0"-1"-237"0,0 1 0 0,-3 0-26 16,3 0-1-16,0 0-35 0,0 0 0 16,0 0-16-16,0 0-1 0,0 0-12 15,0-3 1-15,0 2-8 0,0 1 0 16,0-1-8-16,0 1 1 0,-4-1-45 0,4 1 1 15,0-1-47-15,0-2 0 0,0 2-43 16,0-1 1-16,0 0 25 0,4 0 2 0,-4 0 86 16,0 2 2-16,0-6 57 0,0 6 1 15,3-1 139-15,-3-1-3 16,0 2-95-16,0 0 1 0,4 2-30 16,-1 2 0-16,-3 5-33 0,15 14 1 15,-6 27-73-15,-3-5 0 0,-1-3-175 0,-3-26 0 16</inkml:trace>
  <inkml:trace contextRef="#ctx0" brushRef="#br0" timeOffset="129039.22">22601 11326 930 0,'3'23'401'0,"1"-11"-333"0,4-3 0 16,7-4 16-16,18 0-57 16,2-16-21-16,4-10 1 0,16-27-1 15,-32-3 1-15,-20 19-4 16,-3 2 1-16,-3 19-5 0,-7-13 1 0,-3 3-3 15,-3 4 0-15,9 13-13 0,-17-12 0 16,12 10-30-16,1 2 0 0,8 3-75 0,3 2 1 16,-1-1-365-16</inkml:trace>
  <inkml:trace contextRef="#ctx0" brushRef="#br0" timeOffset="129155.69">22943 11254 493 0,'10'6'285'0,"-7"-1"-241"0,1 1 0 15,-3-4-29-15,1 0 0 0,-1-1-30 16,4 6 0-16,-11-15-104 0,7 8 1 16</inkml:trace>
  <inkml:trace contextRef="#ctx0" brushRef="#br0" timeOffset="129304.69">23094 10858 599 0,'0'8'396'0,"1"4"-294"15,2 3 0-15,0 3-40 0,19 76 1 16,-18-66-41-16,7 30-1 0,-3-26-35 16,3 32 1-16,-4 0-82 0,5 2 1 0,-2-8-62 15,1-3 1-15</inkml:trace>
  <inkml:trace contextRef="#ctx0" brushRef="#br0" timeOffset="129492.69">23645 11331 965 0,'-3'0'353'0,"0"4"-351"0,-1 0 0 16,2 0-81-16,-1 0 0 0</inkml:trace>
  <inkml:trace contextRef="#ctx0" brushRef="#br0" timeOffset="129868.22">23879 10917 838 0,'3'19'455'0,"3"2"-300"15,5-3-71-15,5-8-51 16,26 24-31-16,11-28 0 16,-31-19-20-16,-2-6-5 15,8-5 20-15,10-24 0 16,-36 21 1-16,-5 12 1 0,-8 2 2 16,-6 2 0-16,-2 4-7 0,-5 2 1 0,9 5-13 15,-21-1-1-15,15 5-61 0,10-1 0 16,-6 4-149-16,-1 3 0 0</inkml:trace>
  <inkml:trace contextRef="#ctx0" brushRef="#br0" timeOffset="130035.22">24353 11016 712 0,'2'0'274'0,"-2"0"-251"0,0 0-121 16</inkml:trace>
  <inkml:trace contextRef="#ctx0" brushRef="#br0" timeOffset="130287.72">24516 10937 899 0,'0'0'331'0,"0"3"-292"0,3-2 0 0,-3-1-6 16,0 0-1-16,0 0-31 0,2 0 1 0,1-1-11 15,0-2 1-15,1 1 2 0,1-4 0 16,-2 2-1-16,2 1-1 0,-2-2 7 0,-3 5 1 15,6-5-4-15,-3 3 1 0,-1-2-22 16,-2 4-104-16,-2 0-33 16,2-1-1-16</inkml:trace>
  <inkml:trace contextRef="#ctx0" brushRef="#br0" timeOffset="130864.22">24377 10552 903 0,'-7'-9'339'0,"6"6"-298"0,-1 2 2 16,4-1 1-16,1-2 1 0,4 2-29 15,4-3-1-15,-8 9-11 0,36-14 1 0,-29 15 6 16,19 2 2-16,-10 19 6 0,-13 2 0 15,5 40 26-15,-10-26-15 16,4 26-27-16,1 3 1 0,11-13-2 16,12 4 0-16,-6-25-1 0,2-4 0 15,-4-4 20-15,-7-3-1 0,-5 0 21 16,-6-2 0-16,-6-8-14 0,0 11 1 16,-12-11-7-16,-16 32-55 0,20-36-91 15,-10 12 1-15,-4-5-656 16</inkml:trace>
  <inkml:trace contextRef="#ctx0" brushRef="#br0" timeOffset="131040.22">25078 10944 1078 0,'0'0'305'0,"0"0"-524"0,0 0 0 0</inkml:trace>
  <inkml:trace contextRef="#ctx0" brushRef="#br0" timeOffset="131151.23">25448 10923 815 0,'0'0'293'0,"2"0"-289"0,0 0 0 16,-1-5-104-16,6-1 1 0</inkml:trace>
  <inkml:trace contextRef="#ctx0" brushRef="#br0" timeOffset="131347.73">25763 10760 468 0,'25'4'393'0,"-12"2"-279"16,-5 0 1-16,-3 0-52 0,19 10 0 15,-22-15-49-15,4 4 1 0,0-2-92 16,-9-7 0-16,6 1-35 0,8 1 0 0,31-14 44 15,-13 1 2-15,6-5-23 0,30-13 0 16,-20 15 103-16,-4 7 2 0,-8 15 121 0,-18 3 1 16,11 0 12-16,-7 4 1 0,-5-1-37 15,-11-6 2-15,0-1 58 0,-1 1-111 16,9 2-142 0,4-11-195-16,0-10-38 15,11-17 0-15</inkml:trace>
  <inkml:trace contextRef="#ctx0" brushRef="#br0" timeOffset="131452.73">26834 10628 873 0,'-20'2'405'0,"8"1"-299"15,5 0-106-15,3-3 0 0,2-5-149 16,-10 2 1-16,7-19-200 0,5-23 1 16</inkml:trace>
  <inkml:trace contextRef="#ctx0" brushRef="#br0" timeOffset="131535.73">26975 10546 766 0,'0'5'464'0,"0"2"-400"0,0-2 0 0,0 1-50 16,0-4 1-16,1 0-129 0,1-10-359 16</inkml:trace>
  <inkml:trace contextRef="#ctx0" brushRef="#br0" timeOffset="131639.73">27244 10440 615 0,'14'2'475'0,"-7"2"-322"0,-2 3 0 15,-1-5-66-15,3 0 0 0,2 4-62 0,-3-2 0 16,-9-9-78-16,5 3 1 0,8 0-51 15,-4-1 0-15,49-21-145 0,-19-15 0 0</inkml:trace>
  <inkml:trace contextRef="#ctx0" brushRef="#br0" timeOffset="131807.73">27780 10385 1022 0,'11'0'448'0,"-6"0"-355"16,0 0 0-16,-2 0-52 0,0 1 1 0,1-1-55 15,3 0-1-15,7-1-41 0,-16-5 0 16,49-8 3-16,-17-2 1 0,9 0-9 15,8 1-1-15,26-3 35 0,-26 8-1 0,-28 9 23 16,22-3 1-16,-10 0 9 0,-7 4 1 16,-16 2 4-16,0 1 0 0,11 1-12 15,-12-1 0-15,-7-3-274 0,-11-3 0 0</inkml:trace>
  <inkml:trace contextRef="#ctx0" brushRef="#br0" timeOffset="131951.23">28511 10289 1017 0,'0'0'588'0,"0"-4"-498"0,0-1 0 0,0 3-59 16,0-3-1-16,0 0-65 0,0-3-105 15,0 12-25 1,0-25 1-16,-6 11-304 0,-8-10 1 0</inkml:trace>
  <inkml:trace contextRef="#ctx0" brushRef="#br0" timeOffset="134083.73">22298 10246 645 0,'-3'-10'303'0,"1"-2"-214"15,4-5-11-15,4 2-58 16,9-33 1-16,22-4 1 16,-1 17 1-16,24-22 62 0,33-15 3 15,14-9-36-15,-10 19 1 16,-20 17-7-16,-4 13-1 0,0 4-11 15,0 3 1-15,0 4-9 0,-1 6 2 0,2 8-4 16,6 2 0-16,3 3-6 0,5 2 2 16,16 0-1-16,56 2-7 15,-5 2-8-15,-58-3 1 0,-15-2-2 16,-3-4 0-16,1-1 3 0,-2-10 0 16,-3-1-1-16,-10-7 0 0,-4-3-1 0,-10-3 0 15,-8 1 0-15,-6 0-1 16,-8 2 2-16,-6 4 1 0,-10-1 0 0,-9 13 0 15,2-24-4-15,-3 9 0 0,-6 12-2 16,0-15 1-16,-2-5-1 0,-5-2 0 0,5 22 0 16,-8-35 0-16,9 42-2 0,1 1 1 15,-6-16-8-15,6 21 0 0,3 0-4 16,-5-5 2-16,13 19 9 0,-11-19 1 0,1 8 0 16,2 2 1-16,0 5 0 0,0-5 1 15,-3 32 3-15,6-17 0 0,5 9 1 0,4-10 1 16,2 5 5-16,4 3 0 0,-1-2-3 15,14 10 1-15,-10-14-1 0,1 0-1 16,-2-3-2-16,1 0 0 0,-10-10-2 16,11 3 0-16,7 2 0 0,-9-7 0 15,-11-4 1-15,7 0 1 0,-9-2-5 0,15 1 0 16,-12-5-4-16,3-1 1 0,5-7-2 16,-10-4 0-16,-11 19 1 0,9-12 0 0,14-23-2 15,-17 24 1-15,-3 8-2 0,3-3 1 16,-3 5-1-16,3-2 0 0,-1 1 5 15,2-3 1-15,1-1 1 0,2 1 0 0,30-14 6 16,-8 5 0-16,-7 6-4 0,4-2 1 16,-1 2-2-16,-4-2 0 0,-4 4-2 15,-8 2 1-15,5-3-1 0,-1 3 0 16,-3 1 0-16,3-1 0 0,0 1 0 16,1-3 0-16,17 1 1 0,-3-3 0 0,8-5 0 15,9-3 1-15,29-18-2 0,-19 8 1 16,5 2-1-16,4 2 0 0,10 1 1 0,3 1 0 15,4 1-1-15,2 12 0 0,-2 3 1 16,3-12 1-16,-1 1 1 0,2 11 0 0,3 2 9 16,2 0 2-16,4 0 2 0,3 0 0 15,1 2-1-15,-4 14 0 0,1 4-3 16,-1-5 1-16,1-1-1 0,2-5 0 0,4 1-5 16,2-6 0-16,-1 5-2 0,-3 2 1 15,-3-2-4-15,-4-7 0 0,-7-1-2 16,-9 2 0-16,-7 1 3 0,-10 11 1 15,-7 1-3-15,-37-7 0 0,34 22 0 0,-30-9 0 16,-9 4 0-16,-5 1 0 0,-5-15 0 16,2 12 0-16,-4 2-5 0,1-5 0 15,-3 5-22-15,0-2 0 0,1-15-28 0,-3-1 0 16,-3 18-251-16,-27-12-721 16</inkml:trace>
  <inkml:trace contextRef="#ctx0" brushRef="#br0" timeOffset="134992.73">24002 8307 918 0,'0'0'357'0,"8"-4"-282"0,7 1-45 15,-2-1 1-15,14 1-20 16,9-2 1-16,-17 9-9 0,33 3 1 16,0 15 9-16,-15 19 1 0,-26-7 8 15,-5 1-1-15,-9 3 17 0,-5-3 0 0,-1-15-1 16,-6 0 0-16,-19 34-15 0,-14-1 0 16,15-19-9-16,2-4 0 0,7-3-3 15,3-6 1-15,7-10-7 0,8-9 0 0,3-1-9 16,2 2 0-16,1-3 10 0,3 0 0 15,0 1 3-15,4-1-1 0,-1-4-4 0,31 1 0 16,5-14-1-16,-13 0 0 0,-1-1-3 16,9-9 1-16,-11 9-6 0,-3 1 1 0,4-1-1 15,1 0-1-15,-12 11-20 16,26-15 0-16,-31 17-17 0,15-5 2 0,2 2-33 16,-14 4 35-16,7-1 35 15,13-1 1-15,-23 6 14 16,-2 0 1-16,-6 1 24 0,0 1 0 0,2-1 2 15,-2 1-1-15,-6-4-12 0,9 4 0 16,-1-2-9-16,-1 1 0 0,-1-1-5 16,2 0 0-16,-4-1-8 0,4-2 2 0,1 0-9 15,-4-1 1-15,1-2-3 0,0 1 1 16,33-33-4-16,-37 26 0 0,-6-1-9 0,-1 5 2 16,0 2-23-16,-4 1 0 0,19 11-22 15,-14-9 1-15,1 1-65 0,4 1 1 16,-3 1-130-16,-1 0 1 0</inkml:trace>
  <inkml:trace contextRef="#ctx0" brushRef="#br0" timeOffset="135388.23">24584 8421 701 0,'0'27'427'0,"0"-9"-335"15,0-2 1-15,0-2-31 0,1 15 1 16,7-8-23-16,2-2 0 0,12 1-14 0,-3-15 0 16,7-3 28-16,3-6-1 0,3-7-27 15,3-5 1-15,-4-5-13 0,6-20 1 16,-25 12-4-16,-7 4-1 0,-5-1-2 16,-10 14-8-16,0 3-4 15,-16-20 0-15,4 18-6 0,-10 3-1 16,23 8-30-16,-8 0 0 0,0 1-54 15,5 2 0-15,-2 1-114 0,2 2 2 0</inkml:trace>
  <inkml:trace contextRef="#ctx0" brushRef="#br0" timeOffset="135603.23">24969 8535 876 0,'32'0'416'0,"4"-7"-330"15,-12-4-50 1,-4-2 1-16,69-64 58 0,-80 51 23 16,-16-26-70-16,-13 22 1 15,5 23-13-15,-19-10 0 0,-3 6-16 16,-25 2 1-16,22 11-16 0,22 3 1 0,0 1-10 16,-14 6 1-16,-13 26-67 0,8 34-248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34:27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15959 7659 737 0,'-3'0'337'0,"0"0"-295"0,6 0 0 0,-3 0-6 15,0 0-1-15,0 0 5 0,0 0-21 16,0 0-13-16,0 0 1 15,0 0-2-15,0 0 0 0,0 0 5 16,0 0 1-16,0-2 0 0,0 2 0 0,0-1-4 16,3-1 0-16,1-2-5 15,3-2 0-15,5-5 0 0,30-26 1 16,-2 13 2-16,-11 10-1 0,5 5 1 0,4 2 1 16,-15 7 3-16,20-2 0 0,0 1 0 15,-20 1 1-15,23 2 0 0,-27 0 0 0,41 7 0 16,-22 0 0-16,14 8-3 0,-21-6-1 15,-2 1-1-15,-3-7 0 0,-1 3-1 16,-3-5 1-16,0-1-1 0,1-2 1 0,0 0-3 16,1-2 0-16,-11-1-3 0,10-5 1 15,16-10 0-15,-13 1 0 0,4 3 0 16,17-8 0-16,-13 16-2 0,-18 5 1 16,17-5 2-16,-3 5 1 0,-8 5 5 0,26 2-1 15,-3 3-1 1,3 2 1-16,0-2-4 0,-7 0 0 0,11-6-1 15,-16-3 0-15,-21-2 1 0,19-3 0 16,3-2-3-16,1-4 0 0,24-7-1 16,-22 7 0-16,1 2 6 0,0 6 1 0,-18 4-1 15,21 0 0-15,-3 8-3 0,-1 4 1 16,17 10 0-16,-24-4 2 0,18 7 2 16,-11-10 0-16,-1-6-4 0,-1-6 0 0,-18-5-1 15,20-2 1-15,-20-5-2 16,23-6 1-16,25-14-4 0,7-11 1 0,-24 18 0 15,-2 2 1-15,3 7 1 0,-5 1 0 16,1 7 3-16,-6 3 0 0,-24 6 1 0,-1 0 1 16,15 3-2-16,-3 4 1 0,7 11-2 15,-16-8 1-15,-11-9 7 0,22 14 0 0,-5-12 1 16,3-5 0-16,-9-6-7 0,35-9 1 16,-33 0-4-16,48-20 0 0,4-9-3 15,-25 16 0-15,2 9 3 0,-2 1 0 0,-1 10 11 16,-1 2-1-16,-5 4-1 0,-23 3 0 15,0-1 1-15,18 8-1 0,-2-3 14 16,13 13 1-16,-7-13 2 0,12-4-15 16,-20-8-9-1,26-2 1-15,8-8-4 0,25-17 0 0,0-11-2 16,-30 19 1-16,2 10 1 0,2 3 0 16,-1 9-1-16,-4-1 0 0,-33 9 7 0,-2 0 0 15,25 10 2-15,22 16 1 0,-6 1-1 16,-23-14 2-16,2-4-4 0,2-1 0 0,4-9-3 15,2-1 0-15,4-10-7 0,-26 0 1 16,2-4-2-16,32-7 0 0,43-11 2 16,2-7 1-16,-39 16-2 0,-3 9 1 0,-3 3 3 15,-11 5 0-15,-2 2 2 16,-30 5 2-16,-2 2 4 0,26 4 1 0,16 15-4 16,-7 1 1-16,-20-12-4 0,3-4 1 15,-2-6-7-15,2-2 1 0,-16-5-11 16,18-5-1-16,-8-3-13 0,54-16 16 15,-27 3 9-15,-2 3 1 16,-18 10 8-16,0 5 0 0,-29 12 10 0,-3-2 1 16,15 18 1-16,-12 1 0 0,2-2-5 15,1-2 2-15,7-5-11 0,0-5 1 0,21-2-6 16,-9-8 0-16,-15-4-6 0,22-4 1 16,-18-2 0-16,24-4-1 0,26-9 5 15,-21 11 0-15,-2 5 4 0,-3 2 0 16,-23 8 5-16,18 2-1 0,-2 2-3 15,-3 6 1-15,8 10-25 0,-22-7 1 0,-4-4-81 16,-3-2 0-16</inkml:trace>
  <inkml:trace contextRef="#ctx0" brushRef="#br0" timeOffset="34406.19">24288 6642 1195 0,'-87'4'439'0,"29"-5"-412"0,7-2 2 0,5-6-8 15,-183-53 2-15,192 37-18 0,-30-37 0 16,7-12-6-16,20-27 1 0,14-9-3 0,21-18 0 16,10 0 0-16,29-2 1 15,12-1-3-15,19-2 1 0,11 4-7 16,13 16 2-16,8 14-2 0,10 27 0 0,2 15 1 16,6 33 0-16,2 16 8 0,-6 27 0 15,-7 17 15-15,-19 32 0 0,-12 14 14 0,-34 21 2 16,-18 31 19-16,-41 91-23 15,-61-1-21-15,1-85 1 0,2-25-12 16,-2-7 0-16,-1-9-47 0,5-24 0 16,3-8-86-16,3-19 1 0,0-9-349 15,-21-32 1-15</inkml:trace>
  <inkml:trace contextRef="#ctx0" brushRef="#br0" timeOffset="70444.83">13133 7817 689 0,'-1'0'270'0,"1"0"-197"0,0-1 8 15,0-2-58-15,4-3 2 0,-1-2-16 16,3-2 1-16,-2 11-1 0,10-11 1 15,31-24-1-15,-19 30 0 0,4 2 1 16,2 5 2-16,6 10 50 0,13 10 12 16,0 2-49-1,21 25 0-15,-47-33-13 0,1-2 0 0,-3-2-7 16,0-4 1-16,-16-8-3 0,10 3 0 16,-1-3-2-16,-4-1 0 0,-1-1 3 15,3-3 1-15,4-5-3 0,8-12 0 0,-7-1-3 16,13-16 1-16,-9 15-1 0,0 1 0 15,-11 17 3-15,16-7 0 0,18 1 2 0,-11 8 0 16,-18 8 6-16,17 5 0 0,-9 0 18 16,38 18-3-16,-19-9-15 15,-6-3 0-15,1-4-3 16,-19-12 1-16,-11 0-3 0,14-4 1 0,-12-1-5 16,26-8 1-16,-21 3-3 0,29-15 0 15,-10 11 3-15,1 2 0 0,22 0 6 16,-38 12-1-16,20 0 8 0,-20 3 1 0,21 2 3 15,-4 0 0-15,3 4 12 0,0 0 0 16,5-5 0-16,2-4-19 16,-25-4-11-16,41-7 1 0,-26-6-14 15,1-10 0-15,-19 10-17 0,5-2 1 16,-15 10-39-16,-6 5 2 0,6 0-59 0,-7 3 2 16,-2 0-202-16,-2 1 0 15</inkml:trace>
  <inkml:trace contextRef="#ctx0" brushRef="#br0" timeOffset="85328.52">11643 12500 603 0,'-6'0'214'0,"5"0"-207"0,-3 0 0 16,3 0 29-16,1 0 0 0,3 0-2 15,-3 0 1-15,-3 0-22 0,3 3 1 0,0-3-6 16,0 0 5-16,0 0 7 16,-2 0 1-16,4 0 2 15,-4 1 1-15,4-1-5 0,-2 1 2 0,1-1 5 16,1 2 1-16,0-1 0 15,2 2 1-15,3 0 17 0,22 15-11 16,1-7-17-16,-4 1 1 0,-15-8 0 16,19 4-1-16,14 4 8 0,-9-5 0 15,-18-5-9-15,42 8 1 0,-18-4-8 16,2-3 1-16,15 2 17 0,16 5-2 16,-33-9-14-16,30 4 1 15,2-1-5-15,-10-2 1 0,-11-1 3 16,-2-1 1-16,1 0-3 0,-26 0 1 0,25 0 3 15,0-1 0-15,26-4-3 0,-24 0-1 16,1-2-4-16,-1-3 1 0,31-3-3 16,-28 5 1-16,-3 4 0 0,0 1 1 0,-2-1-4 15,-1-2 2-15,-3 1-1 16,-24 2 0-16,23-1-1 0,-1 2 1 0,-4 0 2 16,1 2 0-16,0 0-1 0,-2 0 0 15,-19 0 2-15,17 0 0 0,1 0-2 0,2 0 0 16,-3 0 2-16,0 0 1 0,1 0-2 15,2 0 1-15,-3 0-2 0,-3 0 0 0,3 0-2 16,-2 0 1-16,-3 0 0 0,1-2 0 16,6 2 2-16,0 0 0 15,4 0-4-15,-2 0 1 0,1 0 1 16,5 2 0-16,7 1-1 0,-20 0 1 16,1-1 0-16,0 1 0 0,-1-2-1 15,2 1 0-15,-1-1 2 0,3 0-1 16,-1 1 0-16,1 2 0 0,-2 0 5 15,-2 0 0-15,1-1-4 0,-1-1 0 0,0-2-1 16,-2 0 0-16,1 0-2 0,-17 0 1 16,16 0 1-16,-1 2 0 0,15-2-1 0,-17 3 1 15,-13-2-2-15,25 6 1 0,-13-2-1 16,-2 1 0-16,14 5 0 0,-14-6 0 0,-3 1 0 16,1 0 0-16,-11-4-4 0,25 6 0 15,-12-4 5-15,4-1 0 0,-14-1 0 16,13-2 0-16,2 3-1 0,-2 1 0 0,14 0 0 15,-13 1 0-15,-3 0 0 16,2-1 1-16,-18-2-1 0,26 5 1 0,-23-6-1 16,24 7 1-16,-9-6 1 0,2 1 0 15,-2-1-2-15,0-1 1 0,-1 0-1 16,4-1 1-16,2 0 0 0,0 0 0 0,-13-1 2 16,16 0 0-16,2-4-2 0,0 3 1 15,5-2-2-15,0 0 1 0,2 2 2 0,2 2 0 16,0-1-2-16,0 1 1 0,-3 0-1 15,-2-1 0-15,0 0 1 0,-20 1 0 0,36-3 0 16,-16-1 0-16,-3 1-2 0,-2-1 1 16,0-1 0-16,-2 1 1 0,-3 0-3 15,1 1 1-15,-3-1 0 0,0 2 1 16,12-3-5-16,-17 4 0 0,-3 0-13 16,-3 1 0-16,-5 0-29 0,-4 0 0 0,-5 1-98 15,-3 3 1-15</inkml:trace>
  <inkml:trace contextRef="#ctx0" brushRef="#br0" timeOffset="94924.82">19317 11532 535 0,'-8'-3'214'0,"5"-2"-120"0,0 3-24 16,3-3 0-16,0 2-27 0,0-1 0 16,-3-6-16-16,9-4 0 0,8-4 8 0,-8 23 0 15,37-35 39-15,-11 25-9 16,4 3-38 0,-1 1 1-16,-7 1-2 0,-4 0 2 0,-1 0-6 15,3 0 2-15,-12-2 21 0,18-5-10 16,21-7-21-16,-15-2 0 15,-7-1 11-15,6-8 0 0,-11 8-14 16,0-2 2-16,-17 13-10 0,11-10 1 0,-4 7-21 16,-9 6 2-16,18-5-100 0,-4 7-127 15,2-2-28 1,-12 2 0-16,3-9-126 16</inkml:trace>
  <inkml:trace contextRef="#ctx0" brushRef="#br0" timeOffset="95880.32">20887 11450 336 0,'21'0'130'15,"5"0"-94"-15,0 0 21 16,-2-1-15-16,94-9 0 16,-95 8-20-16,21-2 2 0,-44 4-12 15,43-5 0-15,8 0 29 0,3-1 9 16,-5 1-26-16,-1 1-1 15,-3 1 10-15,-12 2 1 0,-6 1 3 0,1 0 0 16,-17 1-3-16,27 1 1 0,-26-1-11 16,24 5 2-16,-12-2-4 0,1 0 2 0,13 2-1 15,-9-5 1-15,-1 1-2 16,2 0 2-16,6 1 15 0,-13-2-12 16,19 0-17-16,-1 0 2 15,-1 3-8-15,-6-4 0 0,-8 0-4 16,0 0 1-16,-8 0-53 0,13 0-90 15,-18-1-13-15,27-2 2 16,-17-6-438-16</inkml:trace>
  <inkml:trace contextRef="#ctx0" brushRef="#br0" timeOffset="97120.82">17205 9038 547 0,'-9'30'338'0,"-2"16"-192"0,-10 9-1 16,-5 13-55-16,-108 270-51 15,106-274-30 1,-7 21 1-16,7-16-5 0,2-7 1 0,4-6-2 16,3-13 1-16,0-4-3 0,8-15 0 15,4-7-4-15,0-5 0 0,7-11-17 16,0 1 1-16,-4 0-36 0,4-4 0 0,0 3-80 15,0-1 0-15,-1-4-94 0,-3-2 0 16</inkml:trace>
  <inkml:trace contextRef="#ctx0" brushRef="#br0" timeOffset="97404.32">16582 9733 413 0,'0'7'218'0,"1"13"-99"0,6 5 16 16,0-3-88 0,23 77 0-16,-20-82-4 0,17 23-26 15,1-13-5-15,-7-11-1 16,-4-12 7-16,0-1 2 0,-7-3-7 0,9 0 0 15,-8-7-9-15,22-10 1 0,-9-9-9 16,15-29 1-16,3-4-90 0,11-12-64 16,14-21-231-16</inkml:trace>
  <inkml:trace contextRef="#ctx0" brushRef="#br0" timeOffset="100384.32">21937 9929 522 0,'0'0'230'0,"0"8"-89"16,3 16 6-16,3 4-63 16,14 108-69-1,-16-114 2-15,6 14-13 0,-5-19 1 0,2 14-6 16,1-1 1-16,1-2-15 0,-3-5-1 15,-2-14-103-15,0-1-108 16,1 6 48-16,-2-10 1 0</inkml:trace>
  <inkml:trace contextRef="#ctx0" brushRef="#br0" timeOffset="100685.35">22240 10255 395 0,'16'18'214'0,"-6"-5"-151"0,-1 1-1 16,-3-8-8-16,24 21 1 0,-7-18-25 0,-4-8 0 16,-11-2-17-16,10-1-1 0,-13-6-5 15,18-10 0-15,-14-3 2 0,-1-5 2 16,-3-2 1-16,-5 1 0 0,-3 0 17 15,-8 12-12-15,-15-23-13 16,-2 20 0-16,-10 4-3 0,16 10 1 16,14 4-6-16,-10 0 1 0,7 0-7 15,0 0 1-15,10 1-27 0,-3 3 0 0,5 1-141 16,-4-3-150-16</inkml:trace>
  <inkml:trace contextRef="#ctx0" brushRef="#br0" timeOffset="101264.82">22653 10073 625 0,'-9'11'349'0,"4"-1"-274"15,4 4-1-15,1 3 85 0,1 14-58 16,5-6-78-16,8-1 1 16,10 4-2-16,-6-25 1 0,15-2-4 0,-18-1 0 15,3-8 10-15,27-22-4 16,2-31-13-16,-32 20-1 16,-12 12 7-16,-1 1 1 0,-6 6-5 0,0 14 0 15,-3-1-6-15,-15-14 1 0,-1 16-7 16,-16-2 1-16,29 9-5 0,-15 0 0 0,3 3-17 15,3 1 1-15,8 5-93 0,-18 19-96 16,10-6-6 0,12-14-1-16</inkml:trace>
  <inkml:trace contextRef="#ctx0" brushRef="#br0" timeOffset="104336.05">17650 10305 562 0,'11'24'305'0,"0"-16"-263"0,-3 1-1 0,-1-6 16 15,27 13-32-15,-11-20-13 16,-11-2 2-16,10-9 0 0,7-20 0 15,-15 8 21-15,1-17 0 0,-12 20 91 16,-9 13-13-16,-3 2-74 16,-11-14-1-16,-1 16-19 0,2 5-1 15,2 1-13-15,0 1 0 0,2 0-11 16,4 0 1-16,9 1-16 0,-1 1-1 16,6 0-47-16,-6 3 0 0,3 2-233 15,0-3-299-15</inkml:trace>
  <inkml:trace contextRef="#ctx0" brushRef="#br0" timeOffset="104496.56">18048 10283 775 0,'2'3'390'0,"-2"0"-355"16,1 2-1-16,1 0-28 0,-1-3-1 0,1-1-46 15,1 5 0-15,-4-11-177 0,1 5 2 16</inkml:trace>
  <inkml:trace contextRef="#ctx0" brushRef="#br0" timeOffset="104796.55">17965 9915 799 0,'-1'0'340'0,"1"0"-297"15,0 0 1-15,1 0 6 0,7 0-31 16,1-5-18-16,4 2 1 16,17-9 1-16,10-1 0 0,-15 3-2 15,1 1 0-15,0 1 3 0,-15 5 1 0,10-2 7 16,1 4 2-16,-15 6 1 0,18 4 0 15,-4 16 3-15,-5 13 0 0,-5-3 7 0,-2 1 0 16,2 6-12-16,-5-21 1 0,3 23-11 16,0-6 1-16,-1-3-21 0,0-6 2 0,4 1-145 15,-3-8-289 1</inkml:trace>
  <inkml:trace contextRef="#ctx0" brushRef="#br0" timeOffset="105040.55">18377 9760 676 0,'12'12'448'0,"-2"3"-344"16,0 1 0-16,-1-1-17 0,24 30 0 16,4-5-33-16,-8-15 0 15,1-8-26-15,3 0 1 0,-18-8-13 0,27 14 0 16,-23-12 4-16,-12-8-1 0,-1 2 27 15,2 6-23-15,-10 1-34 16,-4 2 2-16,-13 1-36 0,-21 9 1 16,-12-6-54-16,11-10 1 0,-2-4-91 15,20-3 1-15,0-6-181 0,-25-4 0 0</inkml:trace>
  <inkml:trace contextRef="#ctx0" brushRef="#br0" timeOffset="105152.05">18380 9793 722 0,'15'-6'409'0,"-1"-2"-351"15,-3 5 1-15,2-7-16 16,34-16-51-16,5-9-108 16,-23 12 0-16,-23 10-194 0,14-27 2 15</inkml:trace>
  <inkml:trace contextRef="#ctx0" brushRef="#br0" timeOffset="107312.4">10837 15942 437 0,'-35'0'246'0,"12"-1"-220"16,6 1 2-16,3-2 14 0,-17-1 0 16,11-1-16-16,9-1 2 0,4-2-3 0,13 2 1 15,0 3-7-15,-6-27 2 0,46 4 17 16,70 7-13-16,-57 18-15 15,58-1 1-15,56 12-4 0,-53 6 1 16,6 3-3-16,-1 4 1 0,-3-3-2 16,3-9 1-16,1-3-2 0,5-4 0 15,1-1-3-15,-12 5 0 0,14-5-63 16,55-3-134-16,-12-1-44 16,-77 0 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38:16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24044 4024 885 0,'-35'-3'378'0,"-8"1"-272"0,8 4-52 16,4 0 1-16,-166 36 8 16,144-7-2-16,-43 52-30 15,47-23 0-15,19-5-1 0,8 1 0 16,11 1-12-16,5-3 1 0,16 8 6 0,8-26-6 16,2-14-11-1,34 56 0-15,18-43-3 0,-21-25 0 16,7-7-3-16,3 0 1 0,27-10-44 15,30-17-92-15,16-20 11 16,-48 1-1-16,-17 3-109 0,-4-9 2 16,-6-7-67-16,-8-23 1 0</inkml:trace>
  <inkml:trace contextRef="#ctx0" brushRef="#br0" timeOffset="151.99">24639 4018 551 0,'-2'0'460'0,"-4"0"-235"0,-2 7-146 15,-1 3 1-15,-18 22-31 16,-4 26 1-16,-15 51-2 0,23-64-30 15,-13 39-16 1,7-18 0-16,11-23-12 0,4-2 1 16,3-11-45-16,4-3 1 0,5-10-50 0,2-10 0 15,-1 4-84-15,1-9 2 0,-2-4-95 16,-1-9 1-16</inkml:trace>
  <inkml:trace contextRef="#ctx0" brushRef="#br0" timeOffset="320">24507 4224 572 0,'1'0'429'0,"-1"10"-319"0,2 0 1 16,-2 2-46-16,0 11 0 0,0 6-30 0,3 4 0 16,-3 1-15-16,3 1-1 0,0 0-14 15,-1-2 1-15,2-2-5 0,2-2 0 0,-1-4-14 16,4 9 1-16,-3-15-33 16,1-3 0-16,-3-9-42 0,-1-3 0 0,2 10-41 15,-4-12 0-15,-7-24-305 0</inkml:trace>
  <inkml:trace contextRef="#ctx0" brushRef="#br0" timeOffset="543.5">24711 4230 193 0,'0'-8'131'0,"0"4"-99"0,0 3 1 16,0-2-16-16,0 2 0 0,0 0-14 0,0 2 1 15,0-2-3-15,0 1 1 0,0-1-1 16,0-1 0-16,0-1 1 0,0 2 1 0,0 0-2 16,0 0 0-16,0 0-1 0,0 1 0 15,0-3 0-15,0 2 0 0,0 1-6 16,0-4 0-16,0 3-32 0,0-1 1 0,0 0-148 16</inkml:trace>
  <inkml:trace contextRef="#ctx0" brushRef="#br0" timeOffset="752.55">24843 4117 720 0,'-15'25'460'0,"2"-6"-354"0,3-1-1 0,-6 9 45 16,-71 140-66-16,67-126-67 15,-2 16 0-15,6-15-14 0,0-6 2 16,6-8-12-16,3-5 2 0,7-6-27 15,0-9-1-15,0 3-37 0,0-2 1 0,0-2-113 16,2-4-84 0,-1-17 70-16,-1 8 1 0</inkml:trace>
  <inkml:trace contextRef="#ctx0" brushRef="#br0" timeOffset="949">25066 4087 487 0,'0'6'482'0,"0"6"-341"16,0 1 1-16,-2 3-56 0,-2 11-1 15,-4 5-40-15,-7 18 1 0,-2-7-6 16,-18 34-29-16,10-24-22 16,6-16 0-16,4-13-39 0,4-3 1 15,2-6-45-15,0-5 0 0,8-6-119 16,-4-3 1-16</inkml:trace>
  <inkml:trace contextRef="#ctx0" brushRef="#br0" timeOffset="1128.5">25012 4131 342 0,'12'0'375'0,"-3"11"-86"16,1 8-84-16,-4-1-142 15,17 33 1-15,-8 6-28 0,-7-25 1 16,-3-17-24-16,4 11 2 0,3 0-12 15,-3-3 1-15,-4-14-29 0,3 10 2 16,1-4-59-16,-5-3 1 0,-2-7-64 16,-1-3 1-16,-10-26-101 0,15 29 1 0</inkml:trace>
  <inkml:trace contextRef="#ctx0" brushRef="#br0" timeOffset="1456">25329 4029 324 0,'-2'0'234'0,"1"0"-191"16,1 0 0-16,0 0-13 0,0 0-1 0,0 0 19 16,0 2 20-1,0-2-57-15,1 3 0 0,-1-3-8 16,2 0 1-16,-1 1-1 0,-1 1 0 16,3-2 1-16,-3 1-1 0,0-1 1 0,0 1 1 15,3-1-5-15,-3 0 1 0,0 1-3 16,3 0 1-16,-3-1 0 0,0 1 1 0,0-2 0 15,0 1 0-15,3 0 3 0,-3-1 0 16,0 1 18-16,0-1 1 0,2 1 96 16,-2 1 27-16,0 1-75 15,0 5-1-15,4 7-8 0,-10 18 2 16,-3 10 31-16,-11 42-48 16,0-19-44-16,3 2 1 15,2-16-51-15,-2-2 0 0,12-23-88 16,1-16 1-16,-10 11-597 0</inkml:trace>
  <inkml:trace contextRef="#ctx0" brushRef="#br0" timeOffset="1648">25402 4473 210 0</inkml:trace>
  <inkml:trace contextRef="#ctx0" brushRef="#br0" timeOffset="11340.6">5169 6603 814 0,'-3'0'326'0,"2"0"-294"16,2 0 0-16,-1 0-17 16,0 0 1-16,0 0-10 0,0 0 0 0,0 0-2 15,0 0 0-15,2-1-2 0,1-1 1 16,8-1 5-16,30-13 17 0,-18 6-9 15,2-1 0-15,-7 3 3 16,-5 4-1-16,0-1-3 0,-2 1 2 0,-3 3-4 16,4-2 0-16,10-3-3 15,-13 5 0-15,16 0-1 0,-6 0 0 0,6 1 0 16,2-1 1-16,-9-1-6 0,14-3 1 16,26-2-3-16,-38 2 1 0,45-11-3 15,-19 2 1-15,-2 4-3 0,-1 0 1 0,-2 2 6 16,-7 5 1-16,5 1 35 0,-12 9 21 15,17 0-45 1,0 4 0-16,-1 1-5 0,14 8 1 0,-22-13-2 16,-1-1-1-16,3-4-9 0,4-3 1 15,-19-3-6-15,21-6 0 0,5-4 0 0,30-15 1 16,6-6-6-16,-24 13 2 0,-3 7-1 16,-2 7 0-16,-3 12 16 0,-27-1 1 0,-3 3 2 15,28 8-1-15,21 15 3 16,-1 11 0-16,-23-9 0 0,2-6 0 0,2-5-4 15,-1-5 1-15,7-8-6 0,1-4 0 16,2-3-7-16,-29 0 1 0,0-3-5 16,30-4 1-16,0-1 0 0,-1-3 1 0,31-7 1 15,-31 11 1-15,-5 4 4 0,2 2 0 16,-28 3 2-16,27 5 1 0,2 3 4 16,-3 1 1-16,28 14-3 0,-26-11 0 0,0-4-3 15,-4-3 1-15,4-3-2 0,-1-4 0 16,-28 0-3-16,27-4 1 0,1 2-1 0,3-4 0 15,-2 2-2-15,-3-1-1 16,2 5 4-16,0 0 1 0,-1 8 4 0,2 5-1 16,23 14 2-16,-2 8 0 0,-4-6 6 15,24-3-2-15,22-15-7 16,-36-11 1-16,-6-1-4 0,7-10 1 16,3 2-1-16,-1-1 0 0,2 3-1 15,-3 1-1-15,-3 2 2 0,3 4 0 0,0 0 0 16,-2 0 2-16,4 4-1 0,7 8 0 15,5 2 1-15,-3-7 0 0,1-2 0 0,5-5 0 16,3-2-2-16,8-11 1 0,4-4-1 16,5-9 1-16,1 3-1 15,-3 5 1-15,2 0-9 0,3 1 0 0,0 4 6 0,10 7 0 16,-1 6-22-16,-5 0 0 16,-1 0 10-16,11 4 1 0,5-1-3 0,10-3 2 15,5 0-22-15,4 0 1 0,0-3-22 16,9-9 1-16,1-1-45 0,-7 2 0 0,-4-3-155 15,-7-8-1-15</inkml:trace>
  <inkml:trace contextRef="#ctx0" brushRef="#br0" timeOffset="21011.81">9562 1700 692 0,'-7'0'269'0,"5"12"-215"16,-1 2 1-16,1 9 9 0,-2 113 2 0,4-73 13 15,0 134-46-15,0 26-26 16,0-54 1-16,0-15-3 0,0-1 1 16,0-10-48-16,0-20 1 0,0-6-133 15,1-12 2-15</inkml:trace>
  <inkml:trace contextRef="#ctx0" brushRef="#br0" timeOffset="21576.35">9762 1244 856 0,'-6'0'316'0,"4"0"-316"15,-1 0 0-15,3 0 11 0,3 0 2 0,-1 1 4 16,1 0 1-16,11 5-5 0,24-2 0 16,42 0-4-16,-19-7-10 0,39-1-23 15,143-12-1-15,-139 3-23 0,13-6 0 16,3 1 13-16,-3 8 1 0,2-2-26 15,3-11 2-15,23-7-109 0,81-23 9 16,-22 11 64-16,-91 14 0 16,-21 8 19-16,-11 0 0 0,5 3-18 0,13 4 35 15,-36 3 50 1,-37 8 1-16,-12 2 87 0,-13 1 1 16,2-1 12-16,-3 1 1 0,0 0-16 0,0 2-1 0,0 0-19 15,-3 1 1-15,3 0-14 16,-9 30 1-16,3-10-3 0,-5 20-1 0,8 0-4 15,2-12 1-15,-1 55 14 0,0 162-9 16,10-52-31-16,-1-61 2 16,1-16 3-16,3 1 1 0,3-2 13 15,-2-7 1-15,0-6-13 0,2-10 1 0,3-2-14 16,0-10 0-16,3-4-6 0,-1-13 0 16,-1-5-10-16,-7-10 1 0,1-4-79 15,-4-8 1-15,-2-1 23 0,-5-22 0 0,1 13-133 16,-4-19 1-16</inkml:trace>
  <inkml:trace contextRef="#ctx0" brushRef="#br0" timeOffset="21956.35">9874 3512 657 0,'49'0'265'0,"0"0"-238"0,-4 0 2 0,7 0 42 15,232-6 0-15,-184 1 82 0,206-20-81 16,4 5-61-16,-112 3 0 16,-35 6-7-16,-24 8 0 0,-13 3-1 0,-15 2 1 15,-7 1 2-15,-16 10 0 0,-9 1-5 16,-21 3 0-16,-6-3-6 0,-17-7 1 0,-24-3-11 16,12 2 2-16,-9 2-68 0,-12-7-180 15,-4-4 3 1,-10-8 2-16,10-13-18 15</inkml:trace>
  <inkml:trace contextRef="#ctx0" brushRef="#br0" timeOffset="22716.35">10754 1967 689 0,'-57'4'310'0,"17"7"-232"0,5 3 0 0,0 0-37 15,-133 58 0-15,131-48 4 0,-50 46-20 16,30-7-25-16,25-14 0 16,21-6-4-16,14 11-6 15,15-9 4-15,11-11-1 0,-8-27 1 16,42 14 1-16,-32-18-2 15,59 1 1-15,-15-8 8 0,-33 0 0 0,94-17 4 16,18-28-1-16,-8-16-2 16,-52 14 0-16,-16 5 3 15,-9-4 1-15,-4 3 1 0,-16 2 1 0,-11 5 25 16,-20 9-1-16,-10 11-11 0,-8 1 0 0,-5 14-15 16,-10-5 1-16,-8 3-10 0,-9 2 1 15,-6 2-8-15,-6 2 2 0,-1 5-34 16,19 4 2-16,-22 6-55 0,-27 14 1 0,-12 2-304 15</inkml:trace>
  <inkml:trace contextRef="#ctx0" brushRef="#br0" timeOffset="23012.35">10438 2151 784 0,'-7'-9'333'0,"4"-2"-284"0,3 2 1 16,-4-14 10-16,4-128-33 0,7 105-24 15,3-23 0-15,-9 80-2 16,10-82 0-16,9-14 0 0,1 7 0 0,-7 38 1 16,0 3 0-16,-2 6 3 15,1 6 0-15,-4 10-15 0,-6 12 0 0,2 2-9 16,9-2 42-16,2 12-8 15,13 19 1-15,7 34-11 0,-13-3 1 16,-4 6-20-16,-3-1-1 0,7 29-41 0,-1 29-139 16,-1 11-32-1,-16-66 1-15</inkml:trace>
  <inkml:trace contextRef="#ctx0" brushRef="#br0" timeOffset="23272.35">10774 2599 652 0,'0'0'292'0,"0"8"-220"15,0 1-1-15,2 6-27 16,1 13 0-16,3 9-12 0,17 80 0 0,-22-105 16 16,16 50-27-16,0-6-13 15,11 7 0-15,-10-53 0 16,1-5 2-16,2-6 3 0,2-2 0 0,-12-8-12 15,15-10 0-15,0-9-3 0,11-34 1 16,-14 12-3-16,-4 0 0 0,0-25-50 16,-5-13-74-16,-3-9 33 15,-10 40 1-15,3 13-72 16,-4 3 0-16</inkml:trace>
  <inkml:trace contextRef="#ctx0" brushRef="#br0" timeOffset="23575.35">11313 1885 630 0,'-30'0'265'0,"17"0"-250"0,7 0 0 16,1-1 7-16,-8-3 2 16,14-3-10-16,5-2 2 0,14-17-10 0,35-13-4 15,30-11-4 1,-31 29 0-16,-19 14 3 0,-1 4 0 0,-8 4 4 15,-3 1 1-15,-14 4 3 0,2 2 1 0,6 5 1 16,8 12 0-16,-3 3 2 0,-9-13 1 16,-3 1 7-16,1-3 0 0,-3-1 6 0,-8-9-1 15,5 9 9-15,-5-8 1 0,-2 11 12 16,-10 19-23-16,-11-6-30 16,-27 18 1-16,15-30-32 0,-1 0 2 15,-14-3-198-15,-10-4-294 16,11-7 259-1</inkml:trace>
  <inkml:trace contextRef="#ctx0" brushRef="#br0" timeOffset="23976.85">10433 2090 590 0,'11'47'268'0,"-5"-16"-248"16,1-3 1-16,-2 0-15 0,20 106 0 0,-21-107-53 15,1 18 0-15,-2-22-160 0,-3-5 2 16</inkml:trace>
  <inkml:trace contextRef="#ctx0" brushRef="#br0" timeOffset="24256.86">10344 2169 691 0,'0'0'265'0,"0"0"-275"0,0 0 2 0,0 0-13 16,0 0 0-16,0 0-133 0,0 0 0 0</inkml:trace>
  <inkml:trace contextRef="#ctx0" brushRef="#br0" timeOffset="25028.35">10339 2288 498 0,'-13'5'276'16,"5"-3"-211"-16,0 3 1 0,2-2 51 15,-6 4-66-15,10-5-47 16,-4 0 0-16,12-4-7 0,-9 3 1 16,3-1 3-16,0 1 1 0,0-1 1 0,0 0 0 15,0 0-60-15,0 1 0 0,0-1-114 16,0 0 1-16</inkml:trace>
  <inkml:trace contextRef="#ctx0" brushRef="#br0" timeOffset="28272.01">12830 1833 305 0,'0'0'120'0,"0"0"-49"0,0 0 61 15,0 2-1-15,0-2-10 16,0 6-68-16,4-1 0 0,0-6-7 15,4 6 1-15,24 25-17 0,8-22-1 16,-3-5-13-16,5-2-1 0,2-1-12 0,-21 0 0 16,25-1-52-16,-4-1 0 0,1-5-92 15,-5-3 1-15,15-16-424 0</inkml:trace>
  <inkml:trace contextRef="#ctx0" brushRef="#br0" timeOffset="28446.03">13038 2100 642 0,'-38'6'233'0,"22"-5"-244"15,6 1 0-15,6-1 37 0,-14 2 0 16,24-2-4-16,10-2 0 0,-8-2-15 16,39 3 0-16,17-9-16 0,-13-3-1 15,-3-4-53-15,4-3 1 0,31-28-254 16</inkml:trace>
  <inkml:trace contextRef="#ctx0" brushRef="#br0" timeOffset="28644.01">13364 1748 539 0,'0'-6'137'0,"3"6"-142"15,-2 0 1-15,6 0 15 0,1 0 0 16,5 6-4-16,13 5 1 0,8 13-3 15,3 12 1-15,-16-5-4 0,-2 3 0 16,-7 2 0-16,-4 2 0 0,-8 2-3 0,0-3 1 16,0-18-7-16,-5-2-1 0,0-3-27 15,-8 34-1-15,-9-6-92 0,2-16 2 0</inkml:trace>
  <inkml:trace contextRef="#ctx0" brushRef="#br0" timeOffset="29180.01">14268 2287 758 0,'0'20'335'0,"0"4"-287"15,-1 4 0-15,1 1-25 0,-3 124 0 0,3-117-17 16,0 38-1-16,0-74-46 0,0 142 0 16,0-80-91-16,0-10 1 0,0-2-158 0,0-56 1 15</inkml:trace>
  <inkml:trace contextRef="#ctx0" brushRef="#br0" timeOffset="29616.01">14241 2098 784 0,'4'-3'307'0,"10"0"-285"0,3 1 0 0,6 0-7 16,110-10 0-16,-89 7-7 0,68-7 0 16,9-1-6-16,8 5 1 0,5-3-11 15,2-9 0-15,0 2-24 0,-6 15 1 0,13 3-32 16,44 0-80-16,-41 0 0 15,-80 0 1-15,-23 0 64 0,-17 1 0 16,-6 7 119-16,-27 9 132 16,-1 3-68-16,-26 19 0 0,20-27-3 15,-16 11 1-15,0 1-34 0,0 3 0 16,-1 10-5-16,-10 40-10 16,25-2-38-16,13 4 1 0,6-3-6 15,2 6-1-15,9 6-4 0,7 3 0 16,4-2-3-16,-2-8 1 0,-1-1-11 0,-4-10 1 15,0-1-36-15,-4-12 0 16,-1-3-48-16,-6-5 1 0,-4-12-122 0,-3-28 1 16</inkml:trace>
  <inkml:trace contextRef="#ctx0" brushRef="#br0" timeOffset="29840.01">14417 3070 713 0,'20'0'285'0,"6"0"-245"16,2 0 0-16,7 0 17 0,151-4 2 0,-138 4-31 16,53 0 2-16,25-4-12 0,74-4-41 15,-2-1-55 1,-92 1 1-16,-16-1-237 0,7-10-100 15</inkml:trace>
  <inkml:trace contextRef="#ctx0" brushRef="#br0" timeOffset="30117.16">14903 1505 516 0,'1'14'319'0,"1"6"-256"0,-1 3 1 0,-1 10-15 0,5 149-57 15,-5-143-86 1,0 10 0-16,-6-60-474 0</inkml:trace>
  <inkml:trace contextRef="#ctx0" brushRef="#br0" timeOffset="30660.68">15087 1264 618 0,'61'-14'296'0,"-10"4"-260"16,-5-2 2-16,25-3-2 0,308-44-24 15,-299 52-11 1,23 0 0-16,-20 3-1 0,-3 3 1 0,-3 1-4 15,-4 0 1-15,-1 1-4 0,-10 2 1 16,-4 0 1-16,-64-3 0 0,55 7 2 0,-4 1 0 16,-7-3-3-16,-6-1 1 0,-5-1 4 15,5-2 1-15,-18-1 4 0,-1 0 1 0,-5 0 4 16,-6 0 0-16,4 0 16 0,-11 0 0 0,8 0 8 16,-3 0 0-16,0 0-7 0,2 0 1 15,0 0-10-15,-2 0 2 0,2 0-17 16,-2 0 0-16,0 0-12 0,0 0-1 15,0 0 19-15,2 1-1 0,9 13 28 0,-5 38-9 16,3 7-15-16,10 60 2 16,-4-29 0-16,-1 24 0 0,-3-28 4 15,-4 7-1-15,2 0-2 0,1-6 2 0,-4-2-9 16,0-4 1-16,-5-4 7 0,5-8 2 16,1-6 26-16,-1-11 0 0,0-8-18 15,-7-55 2-15,2 42-11 0,3-8 0 0,-4-10 13 16,0-9 0-16,-9 7-35 15,0-18 0-15,-28 16-19 0,-1-14 0 0,-13-2-14 16,20 1 0-16,-84-13-19 0,-57-2 17 16,18 16 21-16,62 5 1 15,17 0-17-15,4 0 1 0,2 1-42 16,9 6 1-16,5 2-93 0,63-14 0 16</inkml:trace>
  <inkml:trace contextRef="#ctx0" brushRef="#br0" timeOffset="31019.66">15761 666 627 0,'-3'5'264'0,"1"8"-218"0,2 1 0 0,-1 12 6 16,4 124-32-16,0-103-65 15,5 49-257-15</inkml:trace>
  <inkml:trace contextRef="#ctx0" brushRef="#br0" timeOffset="31587.67">15840 492 735 0,'45'-9'301'0,"23"-5"-203"0,-6 1-68 15,-3 2 1-15,235-39-23 0,-236 44 1 0,57-1-8 16,-3-2 0-16,-1 2 0 0,1 3 1 16,-1 4-4-16,-7 0 0 0,1 0 2 0,-11 4 0 15,-7 2 2-15,-9-4 0 0,-5 4-1 16,-10 1 0-16,-7 1-2 0,-8-3 0 0,-57-5-19 16,46 6-1-16,-11 0 25 0,-8-3 1 0,-4 0 12 15,-12-3-1-15,-4 0 3 0,-7-1 1 16,9 1 15-16,0 0-1 0,0 1-8 0,-3-1 0 15,-4 0-11-15,4 0 0 0,-4 0-4 0,4 0 1 16,-3 0-3-16,1 0 1 0,0 0-12 0,1 0 0 16,0 0-10-16,-1 0-1 0,5 3 15 15,-7 2 1-15,4 5 0 0,-34 35 0 0,37-2 0 16,0 11 1-16,0-20-1 0,7 27 0 0,-1 10-3 16,18 76 0-16,-7-65 1 15,2-4 1-15,0-2-1 0,-3 1 0 0,2-3 3 16,1-15 0-16,-2-1-1 0,-9-7 0 0,0-7 0 15,2-8 1-15,-9-23 4 0,6 15 0 16,-7-6 9-16,0-3 1 0,-4-14 9 0,-10 5-32 16,-13-2-5-1,-5-7-1-15,-8-1 1 0,3 0 0 0,-5 0 2 16,19 0 0-16,-24 0 3 0,17 1 1 0,-54 4 3 16,21 5-1-16,-41 10 0 0,-9 14 1 15,35-8-8-15,3 2 0 0,1-1-53 0,11-6 0 16,2 0-70-16,12-9-1 0,-10-5-450 15</inkml:trace>
  <inkml:trace contextRef="#ctx0" brushRef="#br0" timeOffset="32680.16">16104 623 676 0,'-2'0'333'0,"1"18"-176"16,1 12-51-16,1 6-56 15,5 117-38-15,-3-128 0 0,2 16-5 16,-5-43 0-16,5 40-13 0,-1-3 1 16,1 5-51-16,-1-3-62 0,1-4 19 15,0-5 0-15,-4-8-30 16,-1-17 2-16,0-3-18 0,3 5 0 0,-3-16 72 16,0 6 2-16,0 0 59 0,8-42 2 15,-2-2 21-15,-1 6 2 0,-4 20 30 16,2-27 1-16,4-1 47 0,-3 0 1 0,8-25 120 15,4 34-57-15,4 13-38 16,13 7-33-16,-22 22-50 16,-6 1 1-16,-1 7-10 15,-4-2 1-15,-1 1-1 0,1 40-46 16,-8-18-14-16,-1-1 0 16,-2-5-19-16,6-19 0 0,-13 15-9 0,7-11 0 15,-1-5 9-15,15-5 1 0,-3 2 27 0,0 0 0 16,0 1 14-16,-4 3 69 15,2-2-12-15,1 3 1 0,-1 3 58 16,-12 28-7 0,20-18-65-16,4 10 0 0,3-12-15 15,0-4-1-15,-7-8-8 0,17 11 1 0,-11-4-14 16,3-2 1-16,-1-2-58 0,0-2 1 16,0 0-89-16,1-4-1 0,-12-1-93 0,-3-1 1 15</inkml:trace>
  <inkml:trace contextRef="#ctx0" brushRef="#br0" timeOffset="33244.19">15211 1358 700 0,'0'0'363'0,"0"0"-323"0,0 0-1 16,-3 1-26-16,3-1-1 0,-3 5-4 0,-3 8 1 15,-1 11-5-15,0 15 1 0,4-7-6 16,3-2 1-16,-3 1 0 0,3-2 0 15,0-3-5-15,0 0 1 0,3-17-2 0,-3-1 1 16,5 19-1-16,1-14 1 0,3-4-1 16,2 1 1-16,-13-16-5 0,4 6 1 0,-1-1-4 15,9 3 0-15,-3-6 0 0,33 4 1 16,-29-10 3-16,-17 3 1 0,40-16-11 0,-18 9 26 16,3 4 9-1,10 1 0-15,-12 11 12 0,-1 4 0 0,0 5-6 16,-2 4-1-16,-2 6-12 0,-1 4-1 15,-3-3-5-15,-2-1 0 0,-2 1-41 0,-1-6 0 16,-1-2-71-16,0-5 0 0,-4-7-144 16,-1 2 1-16</inkml:trace>
  <inkml:trace contextRef="#ctx0" brushRef="#br0" timeOffset="33416.19">15377 1587 210 0,'0'-12'131'0,"0"6"-79"0,2 0 0 16,1 1 2-16,1 4 1 0,1-8 0 16,1 5 0-16,-6 9-23 0,3-6 0 0,-1 6 6 15,6 2-20-15,-1 4-73 16,18 14 1-16,-18 11-87 0,-7-19 0 16</inkml:trace>
  <inkml:trace contextRef="#ctx0" brushRef="#br0" timeOffset="34048.19">15270 1580 663 0,'-5'7'325'0,"2"-6"-291"16,3 0 0-16,0-2-25 0,1 1 1 0,-1 0 9 16,2 0 1-16,-2 1-5 0,5-1 1 0,1 3-13 15,-1-3 1-15,2 0-17 0,39 4 2 16,-26-4-82-16,-3 0-69 0,0-1 4 16,-5 1-1-16</inkml:trace>
  <inkml:trace contextRef="#ctx0" brushRef="#br0" timeOffset="34824.69">14591 2195 526 0,'-17'0'289'0,"8"3"-201"16,6 0 2-16,1 9-20 0,-7 18-1 15,6 3-25-15,3-13 1 0,0 32-1 0,3 2-30 16,-3-2-12 0,4-30 1-16,1 50-23 0,0-38 0 0,-2-13-23 15,0-3 0-15,0 0-12 0,-3-15 1 16,0 4-7-16,0-7 1 0,0-10-86 16,0 4 72-16,0 0 70 15,0-32 0-15,0 4 8 0,0-7 0 16,0 18 42-16,3-45 12 15,6 20-26-15,2 7 2 0,12-12 4 16,-3 36 1-16,20-1 33 16,-10 13-17-16,-6 2-28 15,-17 3 0-15,3 0 2 0,-10 0 0 16,1 3-11-16,2 4 0 0,-7-3-11 0,0 4 1 16,-3 28-4-16,-12-2 1 0,8-8-5 15,-2-2 0-15,-1-1-3 0,2 0 0 0,2-1-8 16,7-15 2-16,2 0 2 0,-4 16 0 15,7-17 6-15,5 12 0 0,15-4 1 16,2-5 0-16,1-2-1 0,4-2 0 0,-4 0 3 16,-2 1 0-16,-2-1 12 0,-7 1 2 15,-12-1 34-15,1 7 2 16,-8 3-32-16,-9 1 2 16,-7 0-14-16,-22 5 0 0,3-6-24 15,11-10 0-15,16-5-58 0,-14 0 0 0,1-4-117 16,3 0 1-16</inkml:trace>
  <inkml:trace contextRef="#ctx0" brushRef="#br0" timeOffset="46304.2">19257 931 566 0,'-26'0'297'0,"15"0"-254"0,2 0-1 0,4 8 12 16,-12 10 0-16,16 17 6 0,4 89 1 0,-1-146-30 16,4 106 0-16,20 126-22 15,-10-98 1-15,2 21 3 0,0 91-5 16,-6 20-19-16,-10-102 0 16,-2-30-69-16,-2-10 2 0,1-3-142 0,-4-19 1 15</inkml:trace>
  <inkml:trace contextRef="#ctx0" brushRef="#br0" timeOffset="46811.7">19286 835 802 0,'-1'0'241'0,"9"0"-195"16,8 0-14-16,1 0 1 0,8 0-21 15,24 0 1-15,17 0-10 0,12-1 1 0,60-3-2 16,84-10 1-16,-93 0-1 0,9 0 0 15,3 0-4-15,-9 7 0 0,0 2-3 0,-4-5 2 16,-4-1 1-16,-1-2 0 16,-3 1-10-16,-10 4 1 0,-5-2-9 0,-10-2 2 15,-6-3 1-15,-9 0-1 0,-8 0 2 16,-10 1 0-16,-5 2-31 0,-17 2 0 0,-11 2-12 16,-21 7 1-16,7-4 47 0,-12 4 1 0,6 0 22 15,-9 1 0-15,-3 3 15 0,3 1-1 0,2 3 3 16,-4 20 1-16,-3 7-17 0,-2 29 0 15,3-14 8-15,-3 155-12 0,7-22-6 16,15-45 1-16,3-15-2 16,1-13 1-16,6-2 7 0,-2 5 0 15,4 4-1-15,2-4 0 0,-2-4-5 16,-7-18 0-16,-1-5-2 0,-8-8 1 0,-3-7-57 16,-5-8 0-16,-6-5-80 0,-5-12 0 15,-10 2-318-15</inkml:trace>
  <inkml:trace contextRef="#ctx0" brushRef="#br0" timeOffset="47148.2">19438 2953 524 0,'63'0'261'0,"-12"0"-183"0,-3 0 0 0,7 0 15 16,3 0 0-16,120-3-27 0,196-13 0 15,-259 12-19-15,193-7-35 0,-12-5-8 16,-133 7 0-16,-37 7-4 15,-26 1 0-15,-11 1-2 0,-22 0 1 16,-6 0-40-16,4 1-48 16,-35 1-60-16,-54-3-132 15,34-5 49-15,-25-10 1 16</inkml:trace>
  <inkml:trace contextRef="#ctx0" brushRef="#br0" timeOffset="47948.2">19374 1210 599 0,'-8'2'188'0,"3"-2"-237"0,4 0 1 0,-2-3-109 16,0-1-1-16</inkml:trace>
  <inkml:trace contextRef="#ctx0" brushRef="#br0" timeOffset="48084.2">19618 1205 409 0,'-20'0'168'0,"9"-1"-236"16,3-2-88-16</inkml:trace>
  <inkml:trace contextRef="#ctx0" brushRef="#br0" timeOffset="48181.7">19736 1177 106 0</inkml:trace>
  <inkml:trace contextRef="#ctx0" brushRef="#br0" timeOffset="48307.7">19982 1152 425 0,'-5'6'223'0,"4"-5"-211"0,1-2 2 0,0 1-83 15,-2 0 1-15</inkml:trace>
  <inkml:trace contextRef="#ctx0" brushRef="#br0" timeOffset="48432.7">20595 1146 161 0,'-8'-15'-63'0</inkml:trace>
  <inkml:trace contextRef="#ctx0" brushRef="#br0" timeOffset="48557.7">20968 1173 274 0,'0'0'195'0,"0"-2"-143"16,0 2-85-16,0-4-55 15,0-3 1-15</inkml:trace>
  <inkml:trace contextRef="#ctx0" brushRef="#br0" timeOffset="49319.2">19495 1249 314 0,'-3'0'144'0,"3"0"-87"15,0 0 64-15,-3 6-7 16,3 1-44-16,0 2-57 16,-3 1 0-16,6-20-6 15,-6 44 1-15,3-26-3 0,0-8 0 0,0-12 3 16,0 14 1-16,0 4-6 0,0-5 0 0,0-3-4 16,3-1 1-16,-3-1 0 0,3-3 1 15,0 2 11-15,17-31-1 0,-23 47 6 0,31-52 0 16,-34 58 37-16,9-22 69 15,-3 7-65-15,7-6 2 0,-7 6-30 16,3-2 2-16,-3 3-14 0,0-1 1 16,0 0-1-16,0 1 1 0,-3-2-1 15,3 0 1-15,-4-1-11 0,4 2 1 0,-5 1-10 16,0-2 0-16,1-1-6 0,-1 2 1 16,2-1-8-16,0-1 1 0,-35 9-77 0,27-10-245 15,3-5 48 1,22 0 0-16</inkml:trace>
  <inkml:trace contextRef="#ctx0" brushRef="#br0" timeOffset="49608.2">19544 1204 461 0,'0'-5'193'0,"0"2"-166"0,0 3 0 0,0 1 30 16,0-1-16-16,0 0-40 15,0 2 2-15,0-2-75 0,0 1 2 0,0 2-82 16,0-2 1-16</inkml:trace>
  <inkml:trace contextRef="#ctx0" brushRef="#br0" timeOffset="50056.2">19942 1157 554 0,'0'0'225'0,"0"0"-164"0,0 0-22 16,0 0 0-16,0 0-12 0,0 1 1 15,1 0 15-15,-1 2-21 0,0 1-16 16,2 0 2-16,-2-1-3 16,0 2 0-16,1-1 2 0,-1-1 1 0,0 1 1 15,0-4 2-15,0 3 0 0,2-1 1 16,-2 0 3-16,0-1 1 0,0-1-12 0,2 2 0 16,-1-2-2-16,-1 0 0 0,2 0-2 15,-2-2 0-15,1 2 4 0,-1 0 1 16,0 0 6-16,2 0 1 0,-2 0 57 0,1 0 32 15,-1 0-64 1,0 0 0-16,0 0-19 0,2 0 2 0,-2 0-11 16,0 2 1-16,0-2-3 0,0 1 0 0,0-1-17 15,0 0 1-15,0 1-14 0,0-1 2 16,0 0-25-16,0 0 0 0,0 0-65 0,0 2 0 16,0-5-94-16,0 0 0 0,-5-9-294 15</inkml:trace>
  <inkml:trace contextRef="#ctx0" brushRef="#br0" timeOffset="50552.2">20486 1142 501 0,'-6'0'301'0,"4"0"-241"15,2 0 0-15,2 0-28 0,-2 0 0 16,1-2 12-16,1 2 6 16,-1 0-14-16,2 0 1 0,0-1 81 15,-3 1 22-15,0 1-92 16,4 1 1-16,0-2-4 15,-6 4-14-15,2-2-19 16,-2-1 0-16,2 1-2 0,0-2 2 16,0 3-13-16,0-3 1 0,-2 3-31 0,2-2 1 15,0 0-15-15,0-1 1 0,0-1-2 16,0 1 1-16,-2-1-36 0,2-1 1 0,0-1-85 16,0 0 0-16,-3-18-150 0,3-2 0 0</inkml:trace>
  <inkml:trace contextRef="#ctx0" brushRef="#br0" timeOffset="50919.7">20974 1136 478 0,'-3'0'254'0,"3"0"-207"0,0 0 1 0,0 0-22 15,0 0 2-15,0 0-4 0,0 0-1 0,0 0-1 16,0 0 2-16,3 1 16 0,0 1-4 16,-3-1-19-16,0-1 0 15,0 2-5-15,3 2-1 0,-3-4-16 16,0 0 1-16,2 2-86 0,-2-2 1 0,0-1-167 16,2 0 1-16</inkml:trace>
  <inkml:trace contextRef="#ctx0" brushRef="#br0" timeOffset="51118.2">21351 1118 784 0,'-5'0'412'0,"2"-2"-353"0,3 2 0 0,1-1-31 0,-1 1 0 16,0 0-22-16,0 0 1 15,-1 0-88-15,1-2-96 0,0 1 45 16,0-3 1-16,0 1-133 16,1-6 2-16</inkml:trace>
  <inkml:trace contextRef="#ctx0" brushRef="#br0" timeOffset="51296.22">21668 1149 649 0,'0'0'365'0,"0"0"-209"0,0 0-28 16,0 0-76-1,0 0-65-15,0-1-1 16,0 1-32-16,0-1 1 0,0 1-100 0,-1-1 0 16,-5-3-148-16,0-2 0 0</inkml:trace>
  <inkml:trace contextRef="#ctx0" brushRef="#br0" timeOffset="51601.2">19765 1792 223 0,'-10'0'93'0,"0"0"-99"15,4 0 1-15,-9 2-54 0</inkml:trace>
  <inkml:trace contextRef="#ctx0" brushRef="#br0" timeOffset="51780.2">19537 1945 208 0,'0'-10'170'0,"0"5"-28"15,0-2 23-15,0 4-100 16,0 0 2-16,3 1-23 0,-3-3 1 15,4 10-5-15,-4-6 2 0,3 0 3 0,-3 1 0 16,0-1-1-16,3 2 0 0,-3-2-14 16,0 1-1-16,0 0-21 0,2 0 2 15,-2 0-58-15,1-2 0 0,-1 2-82 0,2 0 1 16,-2-2-115-16,-2-1 0 0</inkml:trace>
  <inkml:trace contextRef="#ctx0" brushRef="#br0" timeOffset="51975.2">20174 1825 755 0,'0'0'357'0,"0"0"-319"0,0 0 0 0,0 0-28 0,0 0-1 15,0 0-55-15,0 0 1 0,0-2-115 16,0 2-1-16</inkml:trace>
  <inkml:trace contextRef="#ctx0" brushRef="#br0" timeOffset="52120.2">20458 1838 633 0,'0'0'400'0,"0"0"-240"15,0 0-128-15,0 0 1 0,0 0-47 0,0 0 0 16,0 0-172-16,0-5-244 16</inkml:trace>
  <inkml:trace contextRef="#ctx0" brushRef="#br0" timeOffset="52259.84">20751 1710 477 0,'0'-3'168'0,"0"-1"-297"16,-3-4-213-16,5 3 233 31</inkml:trace>
  <inkml:trace contextRef="#ctx0" brushRef="#br0" timeOffset="52391.84">21378 1664 615 0,'0'0'296'0,"0"0"-265"16,0 3 1-16,0-3 0 0,0 0-224 15</inkml:trace>
  <inkml:trace contextRef="#ctx0" brushRef="#br0" timeOffset="52507.84">21507 1696 452 0,'-6'-4'44'0</inkml:trace>
  <inkml:trace contextRef="#ctx0" brushRef="#br0" timeOffset="55979.89">22538 988 640 0,'1'0'270'0,"1"9"-202"16,-1 6 0-16,2 3 13 16,14 86 0-16,-12-76-27 0,-1 23 1 0,-4-52-28 0,7 51 0 15,-1-2-19-15,1-1 1 0,-4-3-11 16,0-4 1-16,1 2-79 0,-1-5-184 15,-3-6-2-15,0-9 0 16,1-24-11 0</inkml:trace>
  <inkml:trace contextRef="#ctx0" brushRef="#br0" timeOffset="56243.38">22628 1152 234 0,'2'-18'150'0,"2"10"-53"0,3 6 76 16,-3 2-92-16,1 3 1 15,7 4-28-15,4 17 1 0,0 32 22 16,9 38-29-16,-21-67-36 16,11 29 1-16,3-8-6 0,-4-29 0 0,-1-12 3 15,5 0-1-15,0-4-1 0,-3-2 1 16,-4-6-7-16,8-4 0 0,-3-11 2 0,-2-3 1 16,1-20 5-16,-13 26-1 0,-1-11-4 15,-4 0 1-15,-5 5-5 0,-7 0 1 0,-3 3-3 16,-23-5 1-16,13 18-6 0,2 5 0 15,17 2-27-15,-10 0 1 0,2 0-56 0,5 0-1 16,6-2-52-16,3 0 1 0,-13-5-297 16</inkml:trace>
  <inkml:trace contextRef="#ctx0" brushRef="#br0" timeOffset="56676.38">22894 1118 367 0,'17'0'271'0,"-1"0"-127"16,2 6-57-16,-2 0-53 15,28 11 2-15,-12 13 17 0,-15-3 0 16,1 4-21-16,0-1 0 0,-3 1-13 16,-2-3 1-16,-5 3-8 0,0-2 1 0,-5-18-12 15,0 9 1-15,0-4-13 0,0-12 0 16,-2 0-16-16,1-2 2 0,2 8-26 0,-4-17-1 16,0 3-35-16,4-1-1 0,2-2 2 15,18-24 0-15,-10-15 28 0,-6 9 0 16,-1-6 16-16,0-6 47 0,-3 0 28 15,-4 34-1-15,0-20 24 16,0 11-1-16,0 11 31 0,4 12 21 16,-1 3-65-16,1 6 1 15,7-1 25-15,41 27-28 0,-12-12-27 16,5-6 0-16,18-7-4 0,-22-7-1 16,-22-2 0-16,20 0 0 0,-23-3-7 15,19-5 0-15,-4 0-12 0,6-12 1 0,-20 1 1 16,-8 2 1-16,-2-9 6 0,-7 10 1 15,-4 10 1-15,-5-10 0 0,-2 1 11 16,-8 4 1-16,1 3 24 0,-5 3 1 0,12 3-3 16,-17 0 1-16,15 14-16 0,-23 24-19 15,3 41-6-15,17-14 0 16,12-19-44-16,2 1 1 0,2-8-92 16,0-20 0-16,0 12-142 0,0-21 0 0</inkml:trace>
  <inkml:trace contextRef="#ctx0" brushRef="#br0" timeOffset="57452.38">24040 1084 634 0,'-2'2'359'0,"-5"6"-288"15,4 1-1-15,-5 0-29 0,-10 19 0 16,-4 2-31-16,5-9 0 0,0 0-11 0,-1-1 1 15,11-12-35-15,-9 9 0 0,-13 7-119 16,18-17-77-16,3-6 86 16,-18 9 1-16,24-11 76 0,1 0 2 15,7-4 83-15,-6 4 2 0,-5-2 106 0,7-5 37 16,-2 8-94 0,3-9 2-16,0 6-25 0,2-1 1 0,1 2-22 15,8-7 2-15,32-22-18 0,-37 32 1 16,11 2-9-16,8 4 1 0,-7-3-8 15,-2 1 0-15,-7-3-7 0,11 1 2 0,0-1-103 16,3-5 0-16,-1-6-15 0,10-13 0 0,-20 14 88 16,10-8 1-16,16-15 32 0,1 2 1 15,-18 4 22-15,-1 0 0 0,-4 6 70 0,-2-4 0 16,-5-4 119-16,-4 0-16 16,-6 23-104-16,2-12 1 0,-8 14-21 15,0-3 0-15,-5 4 3 0,12 14-54 16,-8-12-15-16,2 4 0 15,0 3-2-15,-24 48 0 0,33-34 4 16,-1-13 1-16,10 19 5 0,-3-11 0 16,3 1 15-16,-1-3 1 0,-7-6 1 0,11 15 1 15,-10-7-5-15,-5-2 0 0,-8-5 3 16,-3 21-1-16,-10-10-7 0,-2-5 1 0,-3-1-2 16,-11-1 0-16,16-11-10 0,2 1 1 0,11-4-12 15,-5 0 1-15,7-4-5 0,-3-1 0 16,12 0-11-16,-11-7 0 0,-1-19-27 0,9 12 0 15,8-16-8-15,2 14 0 0,0 2 12 16,5 0 1-16,-2 3 14 0,8-2 1 0,-2 6-2 16,0-1 21-1,-12 12 10-15,-4-1-1 0,17-4 11 16,-10 7-4-16,-7 0-2 16,6 3 0-16,-1 2-2 0,-2 0 1 15,1 2-1-15,0 0 0 0,-15-13 0 0,10 10 0 16,24 13 4-16,-16-14 1 0,-2-2-2 15,2-1 1-15,1-1-3 0,0 0 0 0,-10-1 1 16,11-5 0-16,1 0 4 0,-7-6 1 16,-13 11 4-16,11-9 1 0,10-27-3 0,-15 23 1 15,-4 1-2-15,-1-3-1 0,0 11 5 0,-2 0 1 16,-5-11-6-16,-6 4 1 0,21 20-8 16,-7-8 0-16,-4-3-15 0,3 0 2 15,3 2-89-15,-5 0-201 16,-2-6 100-16,4 2 2 0</inkml:trace>
  <inkml:trace contextRef="#ctx0" brushRef="#br0" timeOffset="57555.39">24682 963 103 0,'0'0'79'0,"0"0"-74"0,0 0 2 15,0 0-127-15</inkml:trace>
  <inkml:trace contextRef="#ctx0" brushRef="#br0" timeOffset="71392.16">4282 9184 471 0,'-2'0'265'0,"1"0"-234"16,1 0-1-16,-2 0-12 0,2 0 0 0,0 0 4 15,0 0 2-15,0 0-9 0,2 0 2 16,-1 0-5-16,4 1 1 0,1-1 2 15,-4 2 1-15,36 0 27 0,-3-1 0 16,10 2-23-16,-8-6 0 16,-22 2-2-16,20-3-1 0,1-4 4 0,1 0 0 15,7-1-7-15,27-5 2 0,-16 8-7 16,5 3 0-16,-30 4-1 16,32-1 0-16,-2 7-3 0,0 4-1 0,23 10 0 0,-29 1 1 15,24 10 0-15,-30-11 0 16,16 1 4-16,19-8-6 0,-2-7-1 15,-13-5 1-15,-16-4-1 16,-29 2 1-16,2-5-4 0,25 2 1 0,-5-5 0 16,1 0 0-16,-6 1-2 0,-3 1 1 15,-3 3 2-15,-4 1 1 0,0 2 1 16,-3 0 0-16,13 0-1 0,-14 0 1 0,-11-1-1 16,13-3 1-16,18-2-1 0,-31 3 0 15,35-12-2-15,-15 4 1 0,8 0 5 0,3-1 0 16,10 1-3-16,29-8 1 0,-57 15-4 15,29-5 1-15,-3 6 2 16,0 3 1-16,-30 0 1 0,28 0 0 0,-2 1-3 16,-28 1 1-16,52 4-1 0,-28-3 0 15,2 1 2-15,1-1 0 0,0-1-1 0,0-2 1 16,-23-4 0-16,56-1 0 0,-30-4-3 16,36-9 0-16,-35 6-1 0,1 5 1 0,-1 0 0 15,-3 5 0-15,-1 2 4 0,-27 0-1 16,25 3 6-16,-2 3 1 0,1-2 7 15,0 1 2-15,3 1-12 0,2-3 1 0,3-5-2 16,6 0 1-16,1-7-3 0,1-2 1 16,38-13-5-16,0-9 1 0,-33 13 5 15,-4 5 1-15,6 4 16 0,32 6 19 16,-7 5-22 0,-37 6 0-16,-8 4 5 0,-49-3 0 0,72 18-9 15,-23-6 1-15,19 4-11 0,-24-10 1 16,-1-2-4-16,2-8 1 0,-21-3-3 0,24 0 1 15,-24-3-4-15,24-6 0 0,3-2-34 16,24-10 1-16,-15 5-77 0,6 2-81 16,3 4-134-16,16-14-308 15</inkml:trace>
  <inkml:trace contextRef="#ctx0" brushRef="#br0" timeOffset="76524.14">11569 8417 599 0,'33'0'228'0,"-11"-3"-223"16,1 0 1-16,-1-4-15 0,93-30 0 0,-93 24-45 15,27-17 0-15,3-2-86 0,-4-6-1 16</inkml:trace>
  <inkml:trace contextRef="#ctx0" brushRef="#br0" timeOffset="76747.66">11791 8529 701 0,'-20'16'351'0,"11"-8"-295"16,4 0 1-16,0-4-20 0,-7 7 0 16,11-7-4-16,5-3 2 0,7-6-17 15,-7 6 1-15,32-2-13 0,13-8 1 0,-8-4-7 16,4-1 0-16,4-4-3 0,27-4 0 15,-8 6-73-15,13-7-111 16,-3-1 44-16,-23-2 0 0,-24 1-83 16,-3 0-1-16</inkml:trace>
  <inkml:trace contextRef="#ctx0" brushRef="#br0" timeOffset="76991.64">12173 8094 524 0,'-14'-4'298'0,"10"3"-258"0,1 1-1 0,-2-1-15 15,5 1 0-15,5 0 1 16,-1 1-1-16,4-2 11 0,21-3-28 0,23 10-1 16,24 13 1-1,-23 21-5-15,-32-8 1 0,-8 7 3 0,-7 4 1 16,-6 6-3-16,-3 1 0 0,2-22-5 15,-4-4 1-15,-5 31-70 0,-4-3-114 16,-8 12-19-16,14-39 0 16</inkml:trace>
  <inkml:trace contextRef="#ctx0" brushRef="#br0" timeOffset="77976.23">12782 8010 688 0,'3'0'302'0,"-2"0"-250"0,1 0 2 15,-2 0-26-15,3 0 1 0,6 0-24 16,-6 0 1-16,-6 0-51 0,7 0 0 15,6 0-266-15,-7 0-176 16</inkml:trace>
  <inkml:trace contextRef="#ctx0" brushRef="#br0" timeOffset="78136.74">12772 8317 478 0,'-13'8'224'0,"9"-4"-178"0,1 1 0 0,3-2 4 15,3-1 0-15,1 1-20 0,0 4 0 16,4-13 39-16,30 30-9 15,-18-12-15-15,5 13 1 0,-16 10-32 16,-8-24 2-16,-1 11-11 16,0-1 1-16,0-2-50 0,-1-2 0 0,-1-14-125 15,-2-1-1-15</inkml:trace>
  <inkml:trace contextRef="#ctx0" brushRef="#br0" timeOffset="78484.25">13112 7564 383 0,'9'-11'239'0,"6"3"-89"16,1 2-60-16,-1-2-77 16,25-9 0-16,-16 10-4 15,-6 2 2-15,0 3 22 0,-4 2 1 0,-10 3 10 16,19 8 0-16,-12 7-6 0,3 10-1 15,1 25 0-15,-3-12 0 0,1 11 26 0,4 3 1 16,3 11-3-16,0 3 1 0,9 14 24 16,16 52 20-16,-4 2-80 15,-21-50 0-15,0-16-7 0,-4-8-1 16,2-3-5-16,-6-20 1 0,-1-2-7 16,-4-5 1-16,-2-1 2 0,-3-22-4 15,2 5-37 1,-4-12-1-16,-6 5-46 0,-2-8 1 0,5-5-17 15,-6 3 1-15,-31-6-30 0,2-12 1 16,-7-18-106-16,13 3 1 0</inkml:trace>
  <inkml:trace contextRef="#ctx0" brushRef="#br0" timeOffset="78764.73">13019 8263 201 0,'-32'-30'134'0,"12"12"-92"15,8 3 1-15,1-6 21 0,-24-86-29 16,40 86-14-16,11-5 0 15,-11 33 2-15,27-42-1 0,-6 18 0 16,21-4-1-16,-18 18 17 0,-5 0 0 16,-14 6 17-16,-1 0 0 0,5 7-11 15,4 13 1-15,-13-2-18 0,-2 5 1 0,-2 6-2 16,-1 5-18-16,0-3-12 16,2-22 1-16,-1-2 0 15,4 15 1-15,4-10 31 0,3-3 33 16,-8-10 18-16,-1 0 0 15,10 5-49-15,-26-13 2 0,13 11-29 0,-3-3 1 16,-2 2-12-16,-3 0 0 0,2-2-49 16,-43 24 0-16,43-26-94 0,-10 0 0 15,13-6-66-15,-12-9-1 0</inkml:trace>
  <inkml:trace contextRef="#ctx0" brushRef="#br0" timeOffset="79055.8">13906 7751 628 0,'-12'1'329'0,"1"6"-265"16,3 3 1-16,-3 2-18 0,-18 23 0 0,-6 11-22 15,9-11-1-15,0-1-19 0,1 0 1 16,2-1-12-16,-3 0 1 0,6-5-11 15,3 2 0-15,14-20-20 0,0-1 1 0,-6 18-5 16,9-13 2-16,5-10-2 0,10 18 38 16,-6-14 6-1,20 18 1-15,-9-8-2 0,3 4 0 0,-12-7-1 16,0 0 0-16,-4-7-18 0,-1 8-1 16,-4-13-214-16,1-1-200 0</inkml:trace>
  <inkml:trace contextRef="#ctx0" brushRef="#br0" timeOffset="79424.3">13866 8090 275 0,'2'-45'240'0,"17"4"-74"0,0 14-103 15,-2 6 0-15,78-78-21 16,-75 88 1-16,20-7-16 0,0 4-1 0,10 4 35 16,7 17 68-16,-32 16 32 15,19 22-3 1,-1 44-97-16,-35-35 1 0,-5-11-23 15,-1-1 2-15,-2 1-14 0,0-23-1 16,-2 20-10-16,-3-19-1 0,-1 19-7 16,-4 0 0-16,-6 10-12 0,-1-25 1 0,2-2-21 15,-11 1 0-15,8-19-124 0,-18 4-39 16,12-28 98 0,-42-29 64-16,10-56 20 15,47 42 1-15,9 22 7 0,3 4 0 16,11-1 27-16,0 20 17 15,-3 7-26-15,24-28 0 0,-18 27 25 16,-1 8 1-16,-12 8 33 0,-1 8-68 16,-11-10-18-1,9 5 0-15,-5-2-31 0,-4 50 1 0,-9-36-33 16,1-11-1-16,0-5-63 16,-4 0-1-16,-15-11-425 0</inkml:trace>
  <inkml:trace contextRef="#ctx0" brushRef="#br0" timeOffset="79684.8">12937 7763 706 0,'-3'0'349'0,"1"0"-290"15,4 0 1-15,-2-2-29 0,0 2-1 16,3-1-21-16,-2 0 0 0,9-1-45 16,22-17 1-16,17 0-102 0,-6 3 1 0,26-20-148 15,-28 2 1-15</inkml:trace>
  <inkml:trace contextRef="#ctx0" brushRef="#br0" timeOffset="79983.8">14503 7558 854 0,'0'0'356'0,"3"5"-270"16,4 13-54-16,-1-3-35 15,4 9 1-15,12 25-62 0,4-18 1 16,-9-14-111-16,-2-3 0 0</inkml:trace>
  <inkml:trace contextRef="#ctx0" brushRef="#br0" timeOffset="80388.31">14803 7328 600 0,'32'-26'390'0,"-10"10"-295"0,-1 7 1 16,-3 0-27-16,66-25-1 0,-72 33-15 0,9-1 1 16,-1 2-7-16,-10 0 0 0,-3 4-21 15,10 10 1-15,-11 5-25 0,-3 9 1 0,-7 9-53 16,-7 9-61-16,1-21 19 16,-16 48 1-16,4-33-48 15,-9 3 2-15,6-20-27 0,-2-2 1 0,0-4 86 16,1 0 1-16,0-2 69 0,0 1 1 15,3-6 42-15,14-7 1 0,-16 3 11 16,21-6 1-16,1-2-32 0,-1 0 1 0,8-1-17 16,-4-4 0-16,3 2-4 15,3-35 0-15,17 12 1 0,-2 9 0 0,13-5 1 16,-11 9 1-16,-12 11-2 0,20-13 1 16,-25 16 108-16,-3 2 64 0,5 5-104 15,-3 1-1-15,-15-3-13 16,7 3 0-16,-6 35 40 0,-14-10-52 15,18-24-69-15,-6 7-7 16,11-13-39 0,-3 10 2-16,9-12-68 0,0-13 1 0,-6 12-133 15,5-6 0-15</inkml:trace>
  <inkml:trace contextRef="#ctx0" brushRef="#br0" timeOffset="80988.3">14614 7842 581 0,'-35'32'384'0,"18"-14"-297"0,3-8-1 16,3-1-60-16,-20 16 1 0,22-18-8 0,7-5 0 16,7-2-14-16,0-2 2 0,1-1-17 15,6-2 1-15,56-15-6 0,-28 2 0 0,27-12-16 16,-21 12 1-16,-4 0-11 0,-5 1 1 16,-5 1-26-16,-4 0 1 0,-8 3-34 15,-14 4 1-15,5-2 38 0,-9 9 2 0,0 2 40 16,-6 2 0-16,2 1 19 0,2-3 2 15,0 5 21-15,-6 1 1 0,-11 21 19 16,-3 5 1-16,6-8 0 0,0 2 0 16,2 2 2-16,1 1 1 0,7-16-17 0,-4 31 0 15,5-19-21-15,3-1 1 0,0-5-11 16,0 1 1-16,0-8-7 0,0-8 0 16,0 6-42-16,0-9 1 0,0-5-74 0,3 2 67 15,0-1 41 1,-3 0 1-16,6-8 13 0,25-34 0 0,-19 20 11 15,2-3 0-15,20-27 67 0,9 2 32 16,1 5-63 0,-7 13 1-16,-9 21-1 0,-16 11 1 0,23-5 23 15,-19 7-1-15,-8 8-16 16,-1 0 1-16,12 17-28 0,-10 2 1 0,-5 4-12 16,-2 5 2-16,-2 2-12 0,0-1 0 15,-3-20-5-15,-3 18 1 0,-2-3-22 0,-1 0-1 16,-11 16-113-16,-15 0-118 15,19-39 101-15,-13 10 0 0,3-11 49 16,-5-7-1-16,16-4 62 0,9 1 0 16,-5-5 47-16,-1-5 1 0,4-1 40 15,13 14 0-15,-16-23 24 0,11 9-1 0,-2 3-4 16,2 4 0-16,0 6-7 0,2-1 1 16,1 9 27-16,0-4-44 15,0 4-38-15,0-1 1 16,31 44-13-16,-27-30 1 0,1 1-53 15,-1-3-53-15,-3-3-57 16,-4-13-103-16</inkml:trace>
  <inkml:trace contextRef="#ctx0" brushRef="#br0" timeOffset="81315.8">15022 8117 312 0,'0'-3'236'0,"0"2"-106"0,0 2-1 0,0 2-44 16,0 0 0-16,0 7-18 0,0 12-45 15,2 12-20 1,-2-6 0-16,3 14-59 0,-1-22 22 16,-2-13-26-16,1-3 0 15,-1 1-52-15,0 9 1 0,-3-9 14 0,1-17 0 16,1 13 62-16,-2 2 1 0,-2-2 38 16,-1-2 1-16,-24 2 7 0,11-9-1 15,5 1-12-15,2 1 1 0,2-5-8 0,14 8 1 16,-27-30 3-16,20 16 1 0,3 8 1 15,-2-5 0-15,5 0 10 0,2 2 1 0,1 4 44 16,14-2 2-16,-28 21 43 0,22-17 0 16,17 2-4-16,-15 12 1 0,5 6-36 15,-8 3 0-15,-3 0-22 0,-4 1-1 16,1-2-22-16,-2-1 0 0,-2-1-22 16,0-2 1-16,0-2-43 0,-3-8 1 0,0 6-148 15,-3-23-214-15</inkml:trace>
  <inkml:trace contextRef="#ctx0" brushRef="#br0" timeOffset="81747.82">14904 8250 280 0,'0'-8'137'0,"5"2"-71"16,4-2-22-16,3 4-35 16,17-13 0-16,-4 6-7 15,-3 1 0-15,1 5-3 0,-1-4 0 0,-3 4-10 16,-2 2 1-16,-6 2-17 0,-1 1 1 15,-7 0 21-15,2 0 1 0,-13 1 5 16,11 0 0-16,-3 3 2 0,-3-3 0 0,-1 1-2 16,-2 5 1-16,-2-1 0 0,-39 36-1 15,2-16 1-15,0 4 8 0,-2 3 22 16,13-6 1-16,26-18 4 16,-9 10 0-16,5-4-26 0,7-9 1 0,-4 6-10 15,3 1 1-15,3-6-3 0,3-5 1 16,3-4-1-16,-6 6 1 0,3-1-20 15,0-3 0-15,0 2-14 0,0 2 0 16,-3 1 20-16,-2 1 0 0,-2 0 25 16,-1 0 0-16,-41 51 20 0,6-29 0 0,30-17 88 15,-14 9-1-15,-4 8 4 0,11-8 0 16,17-14-67-16,0-4 0 0,3-1 35 0,-6 9 0 16,35-17 53-16,22 4-49 15,56-20-66-15,55-27 1 16,-80 18-5-16,1 0-1 0,17 1 60 0,71-12-50 15,-10-8-96 1,-60 19-131-16,-53 24-388 16</inkml:trace>
  <inkml:trace contextRef="#ctx0" brushRef="#br0" timeOffset="81899.32">15693 8508 1071 0,'-7'9'367'0,"4"-5"-392"15,1-3 1-15,2-1-134 0,2 0 1 16</inkml:trace>
  <inkml:trace contextRef="#ctx0" brushRef="#br0" timeOffset="87800.46">18328 5307 942 0,'4'15'464'0,"-2"-5"-411"16,0 1 1-16,-2 7-17 0,-8 82-35 16,0-73-45-1,-7 9 0-15,4-7-122 0,-24 48-52 16,4-23 134-16,3-18 0 16,8-11 58-16,2 3 2 0,3-1 68 0,1 2 0 15,0-5 34-15,5-4 2 0,9-12 75 16,6-4-44-16,3-3-85 15,13 7 2-15,11-14-19 0,35-14 0 16,-14-3-7-16,39-22 1 0,-18 16-11 16,-2-4 1-16,-2-2-68 0,-6 2 0 15,-14 2-55-15,-8 3 1 0,-21 6 17 16,-7 0 2-16,-15 3 26 0,-12 9 79 16,-7-4 13-16,-10 5 1 15,8 5 8-15,-36-5 1 0,-5-2 14 16,44 8 1-16,-23-1 24 0,23 2 0 0,-15 2 18 15,0 0 0-15,4 10 71 0,-3 23-13 16,14 34-86-16,22-17 1 16,3-10-16-16,0-16 0 0,-1-2-15 15,7 22 1-15,0-1-12 0,7 17-1 0,-4-24-7 16,-6-6 1-16,1-3-24 0,-3-3 2 16,0 0-30-16,-7-15 1 0,5 21-5 15,-6-24 2-15,0 1 23 0,-1 6 0 16,-5-2 23-16,-9 2 36 15,10-18 0-15,3 5 0 0,-39 20-9 16,28-20 1-16,6-3-12 0,0 2-1 16,17-1-9-16,-16-2 1 0,6-2-8 15,0 0 1-15,-8-33-31 0,11 7 1 0,2 5-27 16,3-3 2-16,0-5-10 0,-5 16 2 16,4-22 12-16,-4-3-1 0,0-5 27 0,-3-2-1 15,0-4 27-15,0 0 1 0,0 1 14 16,1 29 0-16,1-47 14 0,5 34 0 0,9-4 62 15,21 30 45 1,-6 39 21-16,27 39 42 16,39 72-121-16,-40-42 2 15,-16-28-28-15,-4-3 1 0,-2-4-21 16,-4-10 2-16,3 6-9 0,9 9-18 16,-8-25-13-16,-13-23 1 15,-9-18-36-15,-2 0 0 0,-6-6-31 0,7-5 0 16,-5-12 14-16,1-12 0 0,-3-9 30 15,-2-8 1-15,-4 9 21 0,-6-2 22 16,-5-58-4-16,-17-6 0 16,3 71-7-16,-13 24 1 15,10 19-2-15,-5 8 1 0,-15 19-41 0,-9 14-96 16,33-28 49 0,-45 36 1-16,47-45-103 0,2-5 0 0</inkml:trace>
  <inkml:trace contextRef="#ctx0" brushRef="#br0" timeOffset="87892.45">18724 5380 434 0,'12'-26'377'0,"-4"15"-287"0,-2 7 2 16,-3 1-52-16,10-8 0 0,-3 10-34 0,1 1 0 15,-6 3-131-15,-8 0 0 0</inkml:trace>
  <inkml:trace contextRef="#ctx0" brushRef="#br0" timeOffset="88372.47">18420 6658 817 0,'0'0'394'0,"0"0"-305"0,0 0 0 0,0 2-38 16,0 2 1-16,1 2-38 0,3 10 0 15,2 8-24-15,4 13 0 0,-5-12-66 16,-3 0 1-16,1 6-235 0,0-8-285 16</inkml:trace>
  <inkml:trace contextRef="#ctx0" brushRef="#br0" timeOffset="88568.96">18529 6556 520 0,'17'-18'343'0,"1"6"-182"0,-2 4-57 16,-3 4-65 0,26-11 1-16,-15 13 34 0,-11 13-21 15,22 17-40-15,2 29 0 16,-20-12-8-16,-2 2 1 0,-7 2-17 16,0 0 1-16,-2 0-49 0,-3-3 0 0,-2-26-71 15,-1 0 0-15,2 14-135 0,1-8 2 16</inkml:trace>
  <inkml:trace contextRef="#ctx0" brushRef="#br0" timeOffset="89527.97">18632 6739 559 0,'-8'-5'229'0,"5"-1"-220"16,3 3 1-16,3-2-5 0,-1 0-1 15,4-2-7-15,5-1 0 0,-11 14-8 0,7-9 2 16,-4 0 15-16,2 2 1 0,-5 5 61 16,3 1-1-16,-1 1 26 0,27 15 1 0,-49 27 77 15,-6-10-23 1,4-7-111-16,1-5-1 16,10-15-25-16,11-11-2 0,3 4-38 15,3-4 1-15,0-2-51 16,2 2 0-16,35 0-51 0,-20-3-1 0,-6-4-31 15,-11 1 1-15,14-6 56 0,-18 11 1 16,-30 17 63-16,28-9 147 16,-29 18 71-16,-45 46-16 15,16-21-52 1,9-7 2-16,1-2-33 0,26-20 2 0,10-9-42 0,9-11 0 16,-6 4-28-16,9-5 0 15,1-2-11-15,7-1 1 0,-2 0-13 0,5-4 0 16,46-28-20-16,-4-1 0 0,-13 13-2 15,-3 6 2-15,-1 6 19 0,-6 1 2 0,-5 7 18 16,-2 1 1-16,-14 13 55 0,8 11 17 16,-6 6-47-1,-3 24 0-15,-8-42-21 0,0 8 1 0,0-2-14 16,3-12 1-16,-3 8-15 0,4-8 0 16,-4-4-29-16,-4-5 2 0,8 9-26 15,-4-3 2-15,0-2 4 0,0 0 1 0,0-5-9 16,-4 3 60-1,-2 2 31-15,-16-27 8 16,-18 22-16-16,8 15 0 16,18-2 1-16,-29 15 1 0,21-7 0 0,1 5-1 15,3-8-8-15,5 1 0 0,-4-1-5 16,17-9 0-16,-3-2-2 0,14-7 1 0,-20 11-7 16,9-5 1-16,0 0 5 0,0 0 0 15,0 0 6-15,-2 1 1 0,2-1 7 16,0 0 0-16,0 0 12 0,-1 2 0 0,1-2 6 15,0 0 1-15,-2 1-2 0,2-1 1 16,2 0-17-16,-2 3 2 0,1-2-10 16,1 1 0-16,4 0-4 0,-3-1 1 0,-3-1-3 15,3 3 0-15,3 0-10 16,-6-3-1-16,6 3-32 0,-3-1-7 16,1-1 23-16,-4 0-1 15,0-1 13-15,0 0 0 0,1 0 13 0,-1 2 1 16,0-2 3-16,0 0 1 0,0 0-2 15,0 3 1-15,-1-3-3 0,1 0 1 0,0 0-4 16,0 0 1-16,0 0-6 0,-4-3 1 16,4 3-4-16,0-2 0 0,-1 0 5 15,1-1 1-15,0 3 15 0,0-2 0 0,1-1 31 16,3 0 0-16,3 2 76 16,22-18 15-16,21 23-77 15,-5 0 1-15,6 3 26 0,-26-4 1 16,27 1-38-16,0 0-1 0,14-2-7 0,2-1-17 15,-8-1-15 1,-5 0 1-16,-40 0-2 0,24 0 1 16,-15-1-13-16,-14 1 0 0,-6-2-42 0,7 1 0 15,-8-1-90-15,-9 4 1 0,3-2-200 16,1-2 1-16</inkml:trace>
  <inkml:trace contextRef="#ctx0" brushRef="#br0" timeOffset="90107.96">18583 7935 991 0,'6'0'524'0,"-3"1"-447"0,0 1 0 0,2 2-39 16,-1 1 1-16,10 8-25 0,-5-1 1 0,-10-7-11 15,25 29 0-15,-19-26-10 0,3 1 1 16,4 8-33-16,-2-9 1 0,-13-10-59 15,16 14 0-15,-16-16-49 0,3 4 1 16,0 0-113-16,0-1-1 0</inkml:trace>
  <inkml:trace contextRef="#ctx0" brushRef="#br0" timeOffset="90247.96">18874 7772 424 0,'10'-11'400'0,"-7"8"-266"15,0 2 0-15,-1 0 62 0,2 1-63 16,-1 0-106-16,-3 0 0 15,0 2-20-15,0-1-1 0,3 3-48 16,-3 0 1-16,0-2-97 0,2 1 0 16,-2-4-125-16,0 1 0 0</inkml:trace>
  <inkml:trace contextRef="#ctx0" brushRef="#br0" timeOffset="90352.96">19036 7724 618 0,'5'1'346'0,"-2"3"-280"0,-2 3 2 0,-1 0-37 16,2-1 2-16,0 9-35 0,-2 10 0 15,-7 11-135-15,-9-4-250 0</inkml:trace>
  <inkml:trace contextRef="#ctx0" brushRef="#br0" timeOffset="91084.46">18663 8225 418 0,'-23'8'271'0,"12"1"-200"0,3-1 2 0,2-2-10 16,-11 14 2-16,14-7 17 0,6 2-40 15,-1-2-35-15,1-10 1 16,3 6-7-16,-3-6 0 0,-5-8-10 0,7 9 2 16,1-3-41-16,-3 1-54 15,-3-7-67-15,2 0-49 16,5-3 152-16,3-4-1 16,29-39 50-16,-23 31 0 0,10-7 22 15,-6 7 0-15,-1 5 20 0,5-2 2 0,2 3 47 16,0-1 1-16,0 3-19 15,-1 0 1-15,-5 10 13 0,11-5-11 16,-5 3-3-16,-20 4 1 16,-1 2 8-16,14 5-1 0,-17 13-5 15,-8-17 1-15,7 44 42 0,-11-5-32 16,0 2-54-16,4-23-1 16,-7 21-14-16,3 10 1 0,7-28-5 0,3-15 0 15,2-1 2-15,1 16 1 0,3-10 3 16,6 5 1-16,-1-4 31 0,1 0 0 0,-4 0 36 15,-2-1-1-15,-1 3-7 0,-2-2 0 16,0 9 6-16,0 5-16 16,-6-3-42-16,3-15 0 15,-6 14-10-15,-4 2 1 0,1-12-9 16,-6-2 0-16,1-2-10 0,-4-3 2 0,-7 3-31 16,-18-1 12-16,28-12 29 15,2 0 1-15,-27-8 5 16,22-5 1-16,4-6 9 0,-7-17-1 0,16 6 7 15,2-2-10-15,3 22-6 16,3 3 0-16,3-16-1 0,10-2 1 16,0 9-10-16,4 0 1 0,14-4-25 15,-11 10 1-15,-11 5-41 0,13-8 2 0,12-12-23 16,-14 8 0-16,-14 9 13 0,22-23 0 16,-14 8 48-16,-3-2 0 0,-2 4 31 15,-2 2 1-15,-3 2 13 0,-4 11 0 16,0-7 8-16,-3 9-1 0,3-9-2 15,-1 1 1-15,1 9 3 0,4-7-2 16,2-6 1-16,-4 25 2 16,3-12 5-16,1 2 2 0,26-9 1 0,-24 16 1 15,2 7-5-15,2 12 0 0,-6 10 12 16,-4 9-23-16,-1 6-14 16,-4-4 1-16,0-25-21 0,0 21-1 15,0-11-62-15,0-17-1 0,0 10-107 16,-4-16 0-16,-2 9-163 0,-7-7-1 0</inkml:trace>
  <inkml:trace contextRef="#ctx0" brushRef="#br0" timeOffset="91440.46">19203 8289 391 0,'12'-22'284'0,"1"9"-157"16,-1 3 2-16,-1 2-65 0,27-20 2 0,2 5-53 16,-17 10 1-16,3 3-92 0,-3 1-4 15,-18 8 70-15,6-1 1 16,-13 4 12-16,4 4 1 0,-8-1 5 15,4 1 0-15,-9 26 26 0,-9 3-1 0,5-11 18 16,-14 19 0-16,9-15 7 16,12-13-1-16,-21 35 34 0,14-20-57 15,12-23-29-15,1-4 1 16,-1 10-15-16,8-13 1 0,2-1-36 16,-4-5 0-16,2 2-38 0,4-3 1 0,3-7-15 15,47-49 1-15,-49 33 7 0,-2 1 1 16,-3 6 67-16,-2 16 0 0,0-8 120 15,-1 7 88-15,-4 6-109 16,2 0 0-16,0 13-15 0,0-11-1 16,0 4-15-16,0 4 1 0,-1 31-18 0,1-10-1 15,0 4-13-15,0 4-1 0,1 1-12 16,-1-21 0-16,2 39-12 0,2-21 0 16,-3 3-111-16,-1 1-102 15,-1-7-2-15,-6-4-1 0</inkml:trace>
  <inkml:trace contextRef="#ctx0" brushRef="#br0" timeOffset="91667.98">19286 8754 260 0,'-12'0'459'0,"1"-1"-277"0,5-1 1 0,0 0-63 16,-5-5-1-16,5-3-31 0,0-2 0 15,9-13-25-15,7 4 2 0,8-5-15 16,9 0 0-16,30-11 14 0,-10 15 0 0,12 4-18 16,7 2 1-16,0 8-27 0,-2 0-1 15,-5 6-3-15,-4-3 0 0,-36 5-6 0,1-2 0 16,15 2-7-16,-6 0 1 0,-9 0-4 15,-14 0 0-15,10 2 0 0,-16-2 0 16,7 0 0-16,-17 0 0 0,13 0 0 16,0 0 0-16,-3 0 0 0,0 0 0 0,-3 0 0 15,3 0 0-15,-2 0-23 0,-1 0 1 16,0 4-166-16,-31 8-855 16,-3 3 635-1</inkml:trace>
  <inkml:trace contextRef="#ctx0" brushRef="#br0" timeOffset="91775.98">19999 8588 924 0,'-8'8'149'0</inkml:trace>
  <inkml:trace contextRef="#ctx0" brushRef="#br0" timeOffset="95460.17">19765 5688 507 0,'-6'0'264'0,"2"1"-205"16,4 1 0-16,0 16 83 0,0 30-39 16,21 169-70-1,-13-162 1-15,12 57-15 0,3 20 2 0,4 30 9 16,12 94 30-16,-4 36-44 16,-13-96-1-16,-7-30-11 15,0-21 1-15,-4-4-11 0,4-2 0 16,1-6-51-16,-5-21 0 0,1-7-112 0,-3-21 1 15</inkml:trace>
  <inkml:trace contextRef="#ctx0" brushRef="#br0" timeOffset="96428.26">20048 5463 612 0,'-5'0'291'0,"2"0"-251"0,3 0 1 0,3 0 21 16,-1 0 1-16,1 0-22 15,8 0 1-15,21 0-26 0,25-2 0 0,7-2-10 16,16 0 1-16,132-13 21 0,14 8-6 15,36 3-11-15,-85 5 1 16,-23 4-5-16,0 8 1 0,1 2-5 16,10-7 0-16,-2-2-3 0,-6 5 1 0,1-3 1 15,8-4 0-15,0-5 0 0,4-14 1 16,-1-2-1-16,-7 2 1 0,0 1 10 16,3-13 0-16,-1-1 3 0,-9 9-1 0,-4-1-3 15,-7 3 2-15,-4-1-9 0,-7 9 0 16,-5 3-4-16,-16 4 1 0,-9 2-3 15,-6-5 1-15,-2 4-4 0,-6-2 0 16,-2 4-7-16,-4-3 1 0,-6 3-5 16,-12 1 0-16,-2 0-8 0,-8 0 2 0,5 0-29 15,24-6 16-15,-93 1 30 16,71-2 1-16,-7-3 3 0,6-6 1 16,-30 8-1-16,-5-1 1 0,-6 5-4 15,-4-1 1-15,-7 2 8 0,-5 2 0 0,2 0 12 16,-16 2 1-16,10-1-13 15,4 0 0-15,-4 0-4 16,0 0 0-16,-4 0-3 0,4 0 1 0,0 0 0 16,0 0 0-16,0 0 6 15,0 1 0-15,0 0 1 0,0 1 1 0,0 5 9 16,-2-1 0-16,-4 28 0 0,5 3-1 16,-2-1 5-16,-1 8 1 0,1-13-7 0,0 28 0 15,0 13 7-15,-6 95 0 0,9-55 7 16,0 79-15-16,0 28-12 15,3-68 0-15,3-21 0 0,3-14 0 16,5 0-3-16,2 15 1 0,6 26-2 16,20 91-21-16,-2-19-1 15,-17-84 2-15,-3-17-4 0,-1-5 1 16,0-3-20-16,-8-20 1 0,-2-3-24 16,-7-6 0-16,-8 10-400 0</inkml:trace>
  <inkml:trace contextRef="#ctx0" brushRef="#br0" timeOffset="97017.69">20009 7981 358 0,'0'5'323'0,"0"10"-249"0,2 0 1 0,0 5-31 16,13 79 0-16,-10-73-24 0,4 23 2 16,-11-49-18-16,10 50 0 0,-2-4-46 0,2 19 0 15,-5-48-122-15,0 16 0 0</inkml:trace>
  <inkml:trace contextRef="#ctx0" brushRef="#br0" timeOffset="97411.67">20185 8535 566 0,'36'0'321'0,"18"0"-177"0,15-6-43 16,10-3 32-16,382-68-29 16,-350 52-76-16,63-12 0 15,-20 7-15-15,-2 6-1 0,-2 5-8 0,2 10 1 16,2-1-2-16,-11 9 0 0,-3 1-2 15,-7 1 1-15,-2 4-2 0,1 5 1 0,-1 7-19 16,-12 8 1-16,0-1 10 0,-8-8 2 16,4-3 5-16,3-9 0 0,1 2-2 15,0 2 1-15,0 1 0 0,-11-4 1 16,-1 0-13-16,-5 2 0 0,-5 0 12 16,-13 10 0-16,-3 2 3 0,-10 3 1 0,-3 2-3 15,-5 2 1-15,-3 4-11 0,1-10-1 16,-4-4 13-16,0-5 0 0,-4-6 1 15,-2-2-1-15,-23-6-2 0,-2 1 1 0,31-7 13 16,4-7 1-16,36-12 19 0,13-10 1 16,-36 15-18-16,-3 2 1 0,-6 2-16 0,-9 6 0 15,-8 7-13-15,-7 1 1 0,-11 5-76 16,-21 0 0-16,12 0-146 0,-10 0 0 0</inkml:trace>
  <inkml:trace contextRef="#ctx0" brushRef="#br0" timeOffset="98596.67">19799 6422 566 0,'0'0'281'0,"0"0"-225"15,0 0 1-15,3-1-8 0,2-2 0 0,7 2-21 16,8-7 1-16,23-5-16 0,-9 1 0 15,6-2 25-15,6-2 1 0,55-9 36 16,4 5-29-16,8 2-23 16,-22 4 2-16,-17 8 22 15,-1 5 0-15,21-3 14 0,72-10-40 16,10-2-18-16,-59 13 1 16,-14 3-2-16,-6 0-1 0,1 0 0 0,-4 0 0 15,-2 0 1-15,-4 0 0 0,-1 0-1 16,-6 0 0-16,1 0-1 0,-7 0 1 0,-4 0-1 15,-6 2 1-15,-2 3-1 0,-2-5 1 16,-63-1-1-16,62 2 1 0,-1-1-1 16,-1 0 1-16,-27 0-1 0,27 0 1 0,2 0 0 15,0 0 0-15,-1 0-1 16,26 1 1-16,-31 0-1 0,-4 2 0 0,-3 1 0 16,-3 0 0-16,1 1 0 0,-3 1 0 15,0-2 0-15,3-1 0 0,2-3 1 16,3 0 1-16,-23-1-1 0,29-3 0 0,34-3 15 15,-24 4 1-15,4-1-4 0,0-1 1 16,73 0 2-16,-80 5-1 0,0 0-10 0,-2 0 1 16,1 1-2-16,1 6 0 0,6 1 1 15,8 0 1-15,7-3-2 0,5-5 1 0,2 0-4 16,4-4 1-16,2-4-1 0,13-4 0 16,1-1 3-16,9 0 0 0,3 3-1 15,-7 1 0-15,-5 4-2 0,-11-2 0 0,-7 3-14 16,-13 3 0-16,6 4-152 15,8 11-447-15</inkml:trace>
  <inkml:trace contextRef="#ctx0" brushRef="#br0" timeOffset="99392.17">19742 7209 427 0,'3'6'231'15,"4"0"-163"-15,0-2-1 0,2 0-2 16,21 10 0-16,11-10 16 0,116 2-33 16,-199-9-32-16,123 3 1 15,-36-3 18-15,99-3 0 0,41-11-4 0,-87 10 2 16,22 2 39-16,78-6-38 16,20 0-29-16,-72 10 2 0,-20 1-3 15,-1 0 0-15,2 0-2 0,11 0 1 16,5 0 0-16,5 0 1 0,1 0-1 15,-5 0 0-15,-1 0 1 0,6 0 0 0,1 0-2 16,-9 0 1-16,-2 0-1 0,-8 0 0 16,-1-3 2-16,-1-11 0 0,-2 0-1 15,-4 2 0-15,-1 2-3 0,-4 1 0 16,0 2 9-16,-4-2 0 0,-1 1 4 16,-2-2 2-16,-2 2-8 0,-6 7 0 0,14 1 85 15,64 0-34-15,-3 0-50 16,-72 1 2-16,-18 3-6 0,-7 8 1 15,-4-2-3-15,-2-7 1 0,-3-3 2 16,-4 1 1-16,-2 2-6 0,-11-3 1 0,-61-1-21 16,31-1 0-16,18 2-62 0,-8-1 0 15,-9 0-98-15,-26 1 0 0</inkml:trace>
  <inkml:trace contextRef="#ctx0" brushRef="#br0" timeOffset="101652.67">21963 5914 579 0,'-11'-1'329'0,"5"-5"-256"15,0 4 2-15,3-3-22 0,3 1 1 16,-4-4-24-16,7 4-1 0,6 8-10 16,-3-13 0-16,39-25 13 0,-3 34-2 15,-21 5-15-15,37 13 0 16,-32 8 5-16,-6 23 1 0,-17-30 13 16,2 22 2-16,-10 33 37 0,-4-38-22 15,1-10-38 1,-4 23 1-16,-3-8-11 0,2-7 1 0,8-26-11 15,4-6 1-15,4-2-8 0,3 3 1 16,0-11-24-16,6 1 0 0,53-25-9 16,-7-14 1-16,-36 31 21 0,40-30-1 0,-21 21 21 15,-6 2 0-15,-1 9 4 0,-6 4 0 16,-7 7 12-16,-4-1 1 0,-14 3 17 0,7 0 1 16,-6 0-4-16,0 0 1 0,-8 0 7 15,7 0-14-15,-2 0-8 16,1 0 1-16,-2-1-9 15,2-1 1-15,-1-2-8 0,1-1 0 0,-2 0-7 16,14-33 1-16,-20 32-19 0,-9-16-32 16,-7 5-2-1,3 11 1-15,36 21-62 0,-23-21 0 0,-27-4-112 16,33 10 0-16</inkml:trace>
  <inkml:trace contextRef="#ctx0" brushRef="#br0" timeOffset="101887.69">22673 5993 597 0,'10'11'360'0,"-2"-4"-271"0,-3-2 2 0,3-3-47 16,7 5 0-16,2-9 5 0,-5-3 0 15,20-10-18-15,7-15 0 0,-9-9-6 16,-19 12 1-16,-3 8-7 0,-8-1 0 0,0 15 0 16,-4-9-1-16,-4 10 7 0,-14-9-20 15,21 20-8 1,-28-16 0-16,8 11-6 0,5 5 0 0,6 3-28 15,-1 11-1-15,19-26-105 0,-9 13-68 16,2-8 77-16,1 5-1 16,-1-7-11-16,2 5 1 0,1-4 19 15,2 1 0-15</inkml:trace>
  <inkml:trace contextRef="#ctx0" brushRef="#br0" timeOffset="102676.38">22060 6925 720 0,'-12'-11'363'0,"5"0"-309"16,4 5 1-16,-1-5 36 0,8-8-39 16,18-5-38-16,4 13 0 15,10 7-5-15,-3 3 2 0,-2 3 1 16,0 2 0-16,-5 8 4 0,-3 7 1 16,1 20 10-16,-13-4 2 0,-5 13 33 15,-2 7-16-15,-4-34-40 16,0 21 1-16,0-33-21 0,0 11 0 15,0-4-35-15,4-16-65 16,-1-3 26-16,0-12 0 0,6 11 33 16,36-44 0-16,-22 16 46 0,18-18 1 15,-12 23 15-15,-1-2 0 0,-16 23 16 0,-1 1 0 16,22-14 81-16,-14 19 27 16,-4 3-82-16,-4 4 1 0,2 7-1 15,-7-9-26-15,1 0-22 16,12 7 1-16,-5-8-1 15,8-5 1-15,-14-6-14 0,7-6 1 16,11-19-24-16,-7-20-6 16,-19 39 25-16,2-16 0 0,-9 14 1 15,-4 4 0-15,0 4-15 0,0 3 1 16,7 3-46-16,8 3-1 0,-8-3-81 0,4 1 1 16,0-1-117-16,-3 0 0 0</inkml:trace>
  <inkml:trace contextRef="#ctx0" brushRef="#br0" timeOffset="102816.38">22935 6856 329 0,'16'0'387'0,"-6"1"-270"16,0 2 1-16,-4-1-40 0,11 0 0 0,-11-2-30 16,5 0 1-16,1-4-22 0,-21-4 1 15,40-30 3-15,-30 1-18 16,1 0-13-16,-2 1 0 16,-3 9-10-16,-2 7 0 0,2 5-48 15,-3 11 0-15,-6-11-127 0,1 7 0 0</inkml:trace>
  <inkml:trace contextRef="#ctx0" brushRef="#br0" timeOffset="103751.89">22275 8004 787 0,'0'-5'358'0,"11"-8"-237"16,3-2-33-16,1 3-67 15,30-22 2-15,5 12-6 0,-18 16 2 16,-3 2 19-16,1 3 1 0,-19 3 4 16,0 3 0-16,8 4-6 0,7 14 1 15,-8 15-13-15,-11-8 2 0,-6-16-16 16,2 12 1-16,4-2-10 0,-4-8 0 0,2-3-7 16,-1-9 1-16,-1-1-21 0,11 6-1 15,-14-17-8-15,40 14 2 0,-6-26-54 0,39-26 37 16,-19 3 43-1,-11 11 1-15,-20 13 4 0,-3 2 1 0,-5 5-3 16,-8 9 2-16,5-2 6 0,-10 5-1 16,3-1 7-16,-10 2 0 0,10-1 10 15,-3-1-7-15,-2 1-9 16,3-2 0-16,0 0 1 0,0 1 0 16,-3 1-12-16,5-3 0 0,-3 0-6 15,1-1 1-15,-3 3-4 0,3-6 2 16,-3 4 2-16,1-1 0 0,1 0-3 15,-2 4 2-15,3-4 2 0,-2 1 0 0,-1 3 6 16,-1 0 1-16,2-1 1 0,-1 0 1 16,0 1 0-16,0-3 1 0,0 3 0 0,0-1 0 15,0-1-2-15,0 1 1 0,0 1-1 16,0 0 1-16,0 0-8 0,0-1 0 0,-1 1-12 16,1 0 2-16,0 0 9 0,0 0 0 15,0-1 4-15,0 1 2 0,-3 0 3 16,3 0 0-16,-2 0 12 0,2 0 0 15,-1 0 8-15,-2 1 1 0,3 1 2 16,-2 4 2-16,1-2 0 0,-1 1 1 0,2 2-4 16,-14 34 0-16,19-25 8 0,6 2-11 15,7 3-9 1,-1-12-1-16,-11-9-1 0,16 2 0 0,-37-9-2 16,45 3 1-16,-23-6-2 0,-17 7 2 15,19-12-5-15,2-35 1 0,-11 28-6 0,-2 1 0 16,-2 1-14-16,-1 10 1 0,-9-18-24 15,2 10 0-15,-1 2-34 0,6 12 2 0,4 1-72 16,-6-7 1-16,-1-5-95 0,3-3 0 16,5 4-153-16</inkml:trace>
  <inkml:trace contextRef="#ctx0" brushRef="#br0" timeOffset="104060.38">23092 7760 372 0,'13'12'364'0,"-7"2"-240"15,4-1 0-15,-4 1-38 0,20 27 0 16,-3-3-54-16,-2-17 2 0,6 1 35 0,-8-15 33 15,32 11-47 1,-15-18 0-16,-24-2-50 0,15-3 0 0,-21-5-18 16,23-15 1-16,-17-16 2 0,-8 10-1 15,-4 18 4-15,0-16 1 0,-4 5 4 16,-2 1 1-16,0 5-13 0,0 11 0 0,-6-6-20 16,5 12-1-16,3 0-31 15,8 4-1-15,-4-3-45 0,0 0-1 0,-4-1-111 16,7 1 148-16,-2 5 97 15,1-5 0-15,1 5 47 16,0 1 1-16,1-2 23 0,0 0 1 0,-1 2-12 16,4 5 2-16,-2-4-24 0,-5-7 1 15,3 3-29-15,0 1 2 0,-3-6-19 0,0 2 1 16,4 0-14-16,-4-1 1 0,0 1-31 16,0-1 1-16,-4-1-78 0,4-2 1 0,-4-1-141 15,-1 2 0-15</inkml:trace>
  <inkml:trace contextRef="#ctx0" brushRef="#br0" timeOffset="120723.92">26562 5542 1022 0,'-20'0'390'0,"8"0"-351"0,6 0 0 15,1-2 15-15,5 0-31 16,8 0-18-16,1 2-1 0,-9-1-6 16,18-12 0-16,18 7 0 0,0 7 1 15,-27 3 5-15,13 3-1 0,-7 5 2 16,5 15 1-16,-14 13 0 0,-2-9 0 0,-8-14-4 15,1 17 0-15,0-17-3 16,-1 17 0-16,-2-2-4 0,1-4 0 0,4-3-1 16,1-5 0-16,7-10-6 0,16 14 11 15,17-3 7-15,-3-12-1 16,-10-2 18-16,-14 0 1 0,-10-3 9 16,5 4 1-16,-10 4-12 0,-7 11 1 15,0-14-14-15,-22 19 1 0,-9-1-14 0,11-14 1 16,6-2-36-16,1-1 2 0,4-5-78 15,13-2 1-15,-2-3-204 0,-7 1 1 0</inkml:trace>
  <inkml:trace contextRef="#ctx0" brushRef="#br0" timeOffset="121016.42">27135 5699 808 0,'-14'29'375'0,"-1"0"-255"0,-1-1-48 15,4-6-63 1,-42 75 0-16,50-86-33 0,-6 5 1 0,-1-3-58 16,-1 0 0-16,9-9-72 0,-3-3 1 15,-14 7-23-15,23-12 1 0,-3 1 78 16,-6 2 1-16,1-1 84 0,4-3 1 0,-2 0 88 16,0-2 0-16,-30-36 189 15,36 36-46-15,2 5-145 16,6 11 2-16,-9-18-39 0,7 6 0 15,49-12-17-15,-32 20 2 0,12 5 18 16,7 5-66-16,-23-11-48 16,18 7 1-16,16 2-75 0,-34-12 0 15,-14-5-85-15,-2-2 0 0</inkml:trace>
  <inkml:trace contextRef="#ctx0" brushRef="#br0" timeOffset="121471.42">27361 5747 345 0,'0'-36'290'0,"4"13"-189"0,1 2 0 16,1 4-22-16,39-67-1 0,-30 72-22 15,15-4-1-15,3 7-14 0,1 4-1 16,-1 6-5-16,-3 3 0 0,-20 5 12 16,-1 1 1-16,15 20 6 0,-12 12 1 0,-11 2 44 15,-1-14-37-15,0 15-51 16,0-30 0-16,0 21-9 0,0-11 1 16,2-22-4-16,-2 0 1 0,5 12-12 15,2-10 0-15,-7-16-1 0,8 12 2 0,-1-2-37 16,44-11 0-16,-34-3 12 0,0-6 1 15,-5 1 21-15,5-14 2 0,-9 13 10 16,-4 2 1-16,-4 13 9 0,4-9 0 0,-4 12 14 16,0-2-1-16,3-6 0 15,-3 11-1-15,0 5 9 0,0-6-16 16,0 1-3-16,1 0 1 16,-1 2-2-16,2 2 0 0,-1-3-2 15,1 3 0-15,1 3 3 0,1-4 0 0,-1 2 1 16,0-1 0-16,1 3 2 0,22 38 1 15,-40-72-4-15,14 27 0 0,10 11 3 0,-6-6 2 16,-3-6-2-16,4 4 0 0,-5-5-8 16,5 4 0-16,1-5-4 0,-3-2 1 0,0-2-3 15,40-27 0-15,-43 6-3 0,0 1 1 16,0 2-2-16,-3 14 0 0,-6-13-2 16,-1 4 0-16,-4 3-5 0,-1 6 1 15,-12 1-8-15,8 10-1 0,1 0-19 16,4 1-1-16,6 4-34 0,-9 6 1 0,8 1-83 15,1 1 1-15,5-10-447 0</inkml:trace>
  <inkml:trace contextRef="#ctx0" brushRef="#br0" timeOffset="121699.92">27932 5610 602 0,'26'20'461'0,"-10"-11"-371"0,2-1 1 0,-1 0-34 16,66 26 0-16,-65-26 17 15,20 10-1-15,6-2-11 0,-5-9-9 16,-29-9-10-16,-4 0 2 16,10-3-14-16,-9-6 1 0,-7-19-1 15,-10-5-18-15,-6 2-13 16,-4-2 0-16,-2 13-16 0,-6 0 1 16,10 13-37-16,3 5 0 0,0 1-46 0,-1 2 1 15,10 1-78-15,-2 0 1 0,-7-1-189 16,-11-1 0-16</inkml:trace>
  <inkml:trace contextRef="#ctx0" brushRef="#br0" timeOffset="137656.29">27437 7366 942 0,'0'0'354'0,"22"6"-247"15,18 3 17-15,13 0-60 16,31 7-52-1,180 23 0-15,-221-33-7 0,43 1 0 16,-4 3-5-16,-8 1 0 0,-4 1-15 16,-14-1 2-16,-5 1-37 0,-37-5 0 0,35 13-39 15,-28-8 1-15,-16-7-80 0,-2-5 0 16,-6-4-187-16,-9-4 0 0</inkml:trace>
  <inkml:trace contextRef="#ctx0" brushRef="#br0" timeOffset="137965.79">27691 6988 447 0,'-19'22'248'0,"2"-4"-176"0,1-2-1 16,0 2-30-16,-73 66 0 0,69-70-31 15,-24 12 1-15,-2 3-8 0,-1-1 0 0,0 1-1 16,2-1 0-16,5-4 0 0,1-1-1 15,3-3-1-15,4-1 1 0,6-2-6 16,6-2 1-16,15-9-3 0,1-2 0 0,-7 9 5 16,9-7 0-16,4 1 2 0,4 1 0 15,-1-12 2-15,11 17 0 0,32 16 8 0,-8-18 2 16,47 11 54-16,7 3 1 16,4-2-51-16,-17-6 0 15,-22-6-14-15,0 1 1 0,-4 3-20 16,-9-4 0-16,-5-1-78 0,-21-10 1 0,16 4-172 15,-21-8-1-15</inkml:trace>
  <inkml:trace contextRef="#ctx0" brushRef="#br0" timeOffset="138360.82">28774 7261 818 0,'7'24'401'0,"-4"-3"-349"16,0 1 1-16,2-1-29 0,19 94-1 0,-17-89-24 15,4 20 1-15,-5-22-95 0,6 22 1 16,-3-9-215-16,-1-6-1 0</inkml:trace>
  <inkml:trace contextRef="#ctx0" brushRef="#br0" timeOffset="138591.82">29264 7089 603 0,'6'37'383'0,"-5"-5"-286"0,-1-1 1 16,5 9 14-16,7 162-79 0,-9-165-34 15,0 8 0-15,-4-59-55 16,4 57 0-16,-2-18-107 0,1-6-1 15,-2-7-90-15,0-9-1 0</inkml:trace>
  <inkml:trace contextRef="#ctx0" brushRef="#br0" timeOffset="138772.82">29405 7146 373 0,'32'-10'359'0,"-3"13"-62"15,3 14-80-15,-7-5-173 16,84 65 1-16,-97-61-14 15,1 16 1-15,-5 4-3 0,-4 1 1 0,-10 1-12 16,-2-20 1-16,-1 0-9 0,-22 33 0 16,-13-2-11-16,10-22 0 0,2-6-43 15,-1 0 0-15,17-15-143 0,-18 4 1 16</inkml:trace>
  <inkml:trace contextRef="#ctx0" brushRef="#br0" timeOffset="143200.09">19744 5407 91 0,'11'-20'75'0,"-4"8"-66"0,-2 4 1 16,1-2-7-16,14-19 2 0,0 7-1 16,-5 8 1-16,-7 6 4 0,15-13 0 0,-7 7 0 15,-1 1 1-15,-6 6 4 0,16-13 1 16,-18 15 3-16,13-7 0 0,6-6 0 0,-6 6 1 15,0 0-10-15,-2-2 0 0,-8 8-6 16,11-4 0-16,1-1-3 0,12-3 1 16,-22 11-3-16,12-4 1 0,1 1 0 15,1-1 1-15,2 1-3 0,1 1 1 0,-14 1 3 16,33-3 1-16,-14 0-1 0,1-4 0 16,2 2-2-16,-3-3 0 0,-1 1-11 15,1 0 1-15,-3 1-20 0,0-1 0 0,4 2-71 16</inkml:trace>
  <inkml:trace contextRef="#ctx0" brushRef="#br0" timeOffset="143312.07">21241 4925 67 0,'43'-5'65'0,"-15"2"-56"16,-4 2 2-16,-1 1-8 0,84-3 1 15,-88 3-26-15,17 0 2 0</inkml:trace>
  <inkml:trace contextRef="#ctx0" brushRef="#br0" timeOffset="143531.57">22301 5014 49 0,'17'4'25'0,"-5"5"-11"0,3 0 2 0,0-3-6 15,22 11 1-15,-16-10-9 0,-1-3 1 16,-2-1 5-16,4 3 1 0,1 2 25 15,-1 2 2-15,4-5-20 0,-17-5 1 16,24 4-15-16,-14-4 1 0,-2 0-3 0,0 0 1 16,-12 0-3-16,8 0 1 0,-8-2-6 15,3 0 1-15,-13 0-10 0,6 0 1 0,3-1-10 16,-3-2 2-16,-1 2-80 16</inkml:trace>
  <inkml:trace contextRef="#ctx0" brushRef="#br0" timeOffset="144188.59">22796 4910 98 0,'13'-1'161'0,"-6"-9"-138"0,-1-2 1 0,-1 5-22 16,10-16 0-16,-6 14 2 0,-6 6 0 0,3-1 2 16,2-3 1-16,-12 11 1 0,8-7-1 15,-1 2 12-15,0-1 1 0,0 2 93 16,2 5-63-16,3-4-43 15,-8 2 1-15,10 0-5 0,41 14 0 16,-41-10 1-16,6 5 0 0,-7-5-3 16,5 5 1-16,-2-1 0 0,-5-8 0 0,14 15-4 15,-7-8 0-15,0 1 0 16,1 0 1-16,-4-3 1 0,3 0 0 0,-10-6 0 16,11 3 0-16,8-2 0 0,-7-3 0 15,4 0-3-15,-1-1-1 0,-8-1 3 16,22-7 1-16,-10 0 0 0,-1-5 1 0,0 5-2 15,-8 6 0-15,20-5 5 0,-14 5 0 16,1 1-7-16,2-2-1 0,-2 3 13 0,2 0-1 16,0 1-12-16,-9 1 0 0,12 4 12 15,15 3 1-15,-27-4-15 0,17 1 0 0,19 3 8 16,-15-7 0-16,-14-1-7 0,18 2 0 16,6-1 4-16,1-1 1 15,2 0 1-15,-22 0 0 0,55-3-80 0,-13-4 68 16,-2 0 15-1,0-2 1-15,-3 0-5 0,9 0 0 0,-34 7 0 16,-1 0 0-16,2-3-68 0,5-2-1 16,-2-1 57-16,-21 7 1 0,30-3-89 15,-16 6 191-15,22 2-41 16,29 5 1-16,-24 3 12 0,17 10 17 16,-36-4-67-16,13 6 1 15,-38-11-6-15,-4 1 1 0,-3-1-4 16,1 3-1-16,-9-10-32 0,6 6 1 0,5 2 52 15,11 6 1-15,-13-14-22 16,11 6 1-16,-11-3-144 0,27 22 253 16,3 11-102-16,-29-33 2 15,22 18-19-15,-18-15 1 0,-6 0 12 16,0 0 0-16,2 0-30 0,0 2 1 0,-8-11 7 16,-1-1 0-16,-1 4-5 0,-5-6 0 15,4 2-77-15,-2-2 1 0</inkml:trace>
  <inkml:trace contextRef="#ctx0" brushRef="#br0" timeOffset="151951.79">25889 1642 719 0,'0'60'307'0,"3"9"-214"0,3-15-73 16,-1-8 2-1,26 172-27-15,-25-182 1 0,7 25-105 0,3-8 2 16,4 1-344-16</inkml:trace>
  <inkml:trace contextRef="#ctx0" brushRef="#br0" timeOffset="152400.78">26042 1333 676 0,'30'0'259'0,"8"-5"-174"0,10 1-24 16,-7-3-52-1,154-25 1-15,-161 25-7 0,34-4 0 0,4 1-1 16,3-1 1-16,3 0-6 0,-4-2 1 0,-3 3-13 15,-8 7 1-15,-37 1 0 0,29-1 0 16,2-1 2-16,-2-4-37 0,-12 1 40 16,-32 4 0-16,19-2 19 15,-14-1 1-15,-10 5 41 0,1 0-8 16,-7 1-24-16,-3 1-1 16,3 1 5-16,0 3-1 0,3 18-9 15,-3 5 1-15,-3 15-6 0,3-13 0 0,0 27-1 16,0 7 1-16,3 44-3 0,1 47 0 15,5-70-1-15,1 3 1 0,1 12 10 0,10 41-1 16,-3-26-28 0,-8-54 1-16,-3-13-6 0,-5-11-1 0,1-2-34 15,-3-9 0-15,-2-31-95 0,2 26 1 16</inkml:trace>
  <inkml:trace contextRef="#ctx0" brushRef="#br0" timeOffset="152632.28">25943 2476 688 0,'47'0'282'0,"-6"0"-199"0,-5 0 0 0,4-3 7 16,162-3 0-16,-157 5-43 0,49-3 1 15,3-1-36-15,1 3 1 0,-1 0-16 16,-6 2 1-16,-9 0-30 0,-14 0 1 16,-5 0-45-16,-12 0-1 0,-7 0-124 15,-51 0 1-15</inkml:trace>
  <inkml:trace contextRef="#ctx0" brushRef="#br0" timeOffset="153075.78">25926 1882 556 0,'0'0'237'0,"5"0"-151"16,2 0 0-16,5 0-5 0,4 0 1 15,27-2-35-15,0 2 1 0,31-8 18 16,128-22-30-16,-40-13-30 16,-61 21 2-16,-10 5-3 0,-7 5 1 0,-3-1-5 15,-15 6 1-15,5 2-53 0,11-4-76 16,-24 0 39-16,-57 6 2 16,18-7-137-16,-12-12-24 15,-14 12 152-15,-4-6 0 0,-20 3-67 16</inkml:trace>
  <inkml:trace contextRef="#ctx0" brushRef="#br0" timeOffset="153248.28">26477 1521 266 0,'0'0'308'0,"0"9"-187"0,3 2 2 0,0 5-34 15,4 10 0-15,6 32-22 0,12 39-1 0,-25-93-12 16,15 52 2-16,8 56 5 0,-4 1-30 15,-2 16-63 1,-10-17-161-16,4-30-26 16,-6-43 2-16</inkml:trace>
  <inkml:trace contextRef="#ctx0" brushRef="#br0" timeOffset="154123.78">27933 1514 618 0,'0'0'303'0,"11"0"-205"0,3 11-10 15,-2 0-57-15,10 6 2 16,12 24 2-16,-13 3 1 0,-16-12 9 16,-2-2-1-16,-3-13 1 0,0 15 1 0,-3-15-10 15,-2 16 0-15,-4 3 0 0,0 0-29 16,2-7-12-1,-4 10 1-15,15-37-42 0,0 3 0 0,6-6-62 16,5-3 2-16,7-9-44 0,19-16 1 16,8-25-97-16,-13 7 0 0</inkml:trace>
  <inkml:trace contextRef="#ctx0" brushRef="#br0" timeOffset="154248.28">28485 1613 450 0,'0'0'426'0,"0"4"-306"15,0 5 1-15,-5 4 33 0,-10 11-85 16,-11 21-60-16,-13 3 0 15,32-38-29-15,-13 10 0 0,-6 4-82 16,9-15 1-16,0-5-98 0,9-2 0 0,-16-6-311 16</inkml:trace>
  <inkml:trace contextRef="#ctx0" brushRef="#br0" timeOffset="154381.28">28262 1714 725 0,'0'0'450'0,"5"0"-360"0,1 0 0 0,2 1-36 0,10 3 1 16,2 3-37-16,17 7 0 0,-11-1-15 15,0-3 1-15,3 1-25 0,-1-2 0 0,1-3-47 16,-1-3-1-16,2 3-226 0,-16-18-151 16,11-9 40-16</inkml:trace>
  <inkml:trace contextRef="#ctx0" brushRef="#br0" timeOffset="154560.78">28698 1592 281 0,'0'-28'315'0,"3"16"-196"0,2 4 0 0,0 1 88 15,18-16-79 1,15 15-2-16,-20 11-1 15,13 11-5-15,-3 16-35 16,1 33-46-16,-23-17 2 16,-6-27-20-16,0 37-1 0,0-30 25 0,-3 20-32 15,6-32-14 1,-1 18 0-16,5-7-6 0,12-9 0 0,4-12-43 16,5-3 1-16,7-4-95 0,5-7 0 0,4-15-510 15</inkml:trace>
  <inkml:trace contextRef="#ctx0" brushRef="#br0" timeOffset="176268.19">8770 10518 493 0,'-17'-6'293'0,"9"5"-208"0,0 0 1 0,1-1 9 16,-9-3 0-16,5 3 37 0,7 1-57 15,1-2-50-15,12 6 2 16,-15-4 10-16,6 1 0 16,3-3 33-16,8-3-24 0,0-12-33 15,36 2 1-15,-10 4-5 16,-6 2 0-16,3 0-5 0,18-9 0 15,-17 10 0-15,-15 3 1 0,17-1-1 0,-3 2 2 16,-2 1-2-16,-3 3 1 0,-3 1 0 16,-1 0 0-16,-4 0-2 0,-10 0 1 0,-2 3-2 15,22 2 1-15,-3 4-2 0,-14 0 0 16,-7-5 1-16,16 8 0 0,-8-6-1 16,1-2 0-16,1-1 1 0,-2-3 1 0,5 0 0 15,0 0 0-15,-6-3-2 0,12-1 0 16,20-7 0-16,-12 0 0 0,-12 8-2 15,36-10 1-15,-15 8 0 0,6 5 1 16,-26 3 4-16,25 4 1 0,-1 5-1 0,24 16 0 16,-6 4 6-16,-26-9 2 0,-5-7-5 15,0-3 1-15,9-2 2 0,15-4 1 16,-25-11-8-16,-6-3 0 16,33-4-3-16,24-19 1 0,-28 7 2 15,35-10 0-15,-33 22-2 0,0 4 0 0,-7 6 4 16,-8 1 1-16,-25 1-5 0,-4 0 1 15,17 4-2-15,-2 0 0 0,-3 2-2 16,-3 0 0-16,13 6-32 0,-9-8-45 16,1 4-41-1,2-2 2-15,-4-2-84 0,-1-1 1 0</inkml:trace>
  <inkml:trace contextRef="#ctx0" brushRef="#br0" timeOffset="177683.67">14755 10483 909 0,'-4'1'383'0,"0"-1"-229"16,4 0-73-16,7 0-51 15,-3-1-21-15,10-2 1 16,17-5-8-16,20-9 1 0,-10-2-1 0,2 2 1 16,28-6 1-16,-21 8 1 15,5 7 0-15,2 2 0 0,3 4 0 0,-33 2 0 16,31 2 1-16,-30-1-1 0,-4 4 1 16,54 3 1-16,-9 10-2 0,-32-1 0 0,12 10-1 15,-18-10 0-15,-6-2 0 0,-4-4 0 16,-3-1 0-16,-2-4-1 0,-5-3 0 15,-4-1 0-15,18 5 1 0,-10-7 1 0,5 4-2 16,-3-3 1-16,-6-2-3 0,11-3 0 16,16-2-1-16,-12-3 1 0,5-4 0 15,1-1 0-15,3 0-2 0,-1 3 1 0,1 6 0 16,-1-1 1-16,3 5 0 0,-1 1 0 16,-14 0 3-16,24 0 0 0,-1 1-2 15,-19 3 0-15,45 0 1 0,-25 2-1 16,-3-1-1-16,-1 0 0 0,-3-1 1 0,4-1 1 15,1 1-3-15,-2-3 0 0,5 2 1 16,-5 1 1-16,5 2-1 0,2-1 0 0,4 2 1 16,1-1 0-16,35 6-1 0,-27-1 0 15,-1-4-1-15,-2 0 1 0,0-3-1 16,0 1 1-16,-1-2 4 0,-30-2 0 0,28 1-2 16,-1 1 0-16,1 0 3 0,-1 1 2 15,1 2-1-15,-4-1 0 0,39 10 19 16,-26 0-2-16,34 15-14 15,-56-13 1-15,-12-5 7 16,-2-2-1-16,0 0-5 0,0 1 2 0,-3-4-10 16,-13-3 1-16,-7 0-2 0,3-3 0 15,6 4-2-15,4 1 1 0,-10-4-1 0,-25-6 0 16,23 6-12-16,-3-1 0 0,-2-1-24 16,-2 0 1-16,2 0-27 0,2 0 1 0,-1 1-172 15,0 0 1-15</inkml:trace>
  <inkml:trace contextRef="#ctx0" brushRef="#br0" timeOffset="179388.17">21267 10398 462 0,'-13'0'205'0,"5"0"-131"16,3 0 2-16,2 1-32 0,2 0 1 0,-4 0-9 15,-1 1 1-15,18-2 17 0,-12 2 1 16,11 3 5-16,34 16 0 0,2-16-11 15,11 1 1-15,-21-5 2 0,37 2 0 16,12-2-12-16,112 2 1 0,-62 0-7 16,89 6-26-16,4-4-6 15,-75 0 1-15,-19 3 1 0,4-1 0 16,5 2 11-16,-5-3 1 0,5 0 9 0,18-4 1 16,1-4-8-16,4-3 0 0,-1 1-10 15,3-10 0-15,3 0-5 0,0-6 1 0,-5 2-4 16,-13 6 0-16,-2 1 3 0,-5-3 0 15,-5-1-4-15,-16 4 1 0,-6 1-2 16,-13-2 1-16,-4 4 1 0,-6 3 1 0,-2 2-4 16,-1 0 1-16,-2 3 2 15,-11-3 1-15,-3 1-1 0,-10-4 1 0,-5 2-1 16,-11 3 1-16,-56 2-4 0,51-2 1 16,-10 1 1-16,-4 0 0 0,-11 0 1 15,-3 0 1-15,-7 0-1 0,-9 0 1 0,0 0 1 16,8 1 0-16,-17-1-1 0,8 0 0 15,2 1 0-15,-4-1 1 0,5 0-3 0,-5 2 0 16,0-2-22-16,0 0 0 0,1 0-55 16,1 1 2-16,-1 1-92 0,-1-2 2 0,-3-3-241 15,-3-1 1-15</inkml:trace>
  <inkml:trace contextRef="#ctx0" brushRef="#br0" timeOffset="183735.67">15101 9349 253 0,'-28'-29'170'0,"11"12"-98"0,8 3 0 16,-2 7-5-16,-16-22-1 0,16 21-2 15,8 8-1-15,4 11 11 0,2-3 1 0,-3 27-31 16,5 15 1-16,3 16-31 0,5 13 0 15,21 112-11-15,-5-77-1 0,2 2-58 0,-3-2 1 16,-1-3-95-16,1-7 0 0</inkml:trace>
  <inkml:trace contextRef="#ctx0" brushRef="#br0" timeOffset="184320.17">15076 9322 573 0,'-12'-15'246'0,"9"6"-230"0,1 5 0 0,4-3 17 16,1 2 1-16,9-14 2 0,23-4 0 16,68-10 10-16,54 2-25 15,50-1-15-15,-44 14 1 0,-14 5-3 16,26-11 1-16,6 3-5 0,-7 8 0 16,3 1 2-16,2-4 0 0,-2 2-1 0,-3 2 0 15,-6 1-3-15,-11 8 1 0,-3 0-1 16,-8-2 1-16,0 0-1 0,-19 3 1 15,-4 2-2-15,-16 0 0 0,-4-1-2 16,-7 1 0-16,-7 0 4 0,-8 0 0 0,-4 1-1 16,-9 1 0-16,4 5-38 0,17 2 28 15,-22 3 9 1,-94-15 2-16,73 9 2 0,-18 0 1 0,-10-4-1 16,-6 2 14-16,-10-3-8 15,8 6 0-15,-26-11-5 16,19 8 0-16,-8 0 2 0,0 0 0 0,-7 5 7 15,-32 18 0-15,33-20 0 0,-20 14 0 16,-1 11 2-16,15-4-1 0,6 10-6 16,2 2 0-16,5 10-2 0,4-25 0 15,4 28-1-15,2-27 0 0,5 32 1 0,18 33 1 16,17 6-4-16,-11-30 0 0,4-2 0 16,4 2 1-16,-2-2-15 0,-4-6 2 0,2 12-101 15,-1 35-222-15</inkml:trace>
  <inkml:trace contextRef="#ctx0" brushRef="#br0" timeOffset="184607.67">17706 10892 326 0,'95'-16'-84'0</inkml:trace>
  <inkml:trace contextRef="#ctx0" brushRef="#br0" timeOffset="191844.68">13894 12965 683 0,'-45'1'308'0,"16"3"-226"16,3-1 1-16,6 0 4 0,-75 6-1 0,85-7-16 15,-6-2 0-15,12 0-12 0,-5 0-46 16,12 0 7-1,2 0 2-15,8 0-3 0,9 0 1 0,37 0-7 16,-27 0 0-16,34 0-2 0,12-2 1 16,59 4-4-16,80 4-1 0,-89 2-8 15,12 6 1-15,8 0-14 0,2 7 1 16,8-2-1-16,7-15 0 0,5-3-2 16,2-2 1-16,26-7-3 0,83-20-1 15,-17-9-21-15,-121 17 0 16,-29 7-6-16,-22 0 1 0,-6 2-21 0,-20 2-1 15,-4 5-180-15,-27-5 1 0</inkml:trace>
  <inkml:trace contextRef="#ctx0" brushRef="#br0" timeOffset="192915.68">19248 13059 612 0,'-14'3'214'0,"8"-3"-186"16,3 0 1-16,18 7 103 0,135 13-44 15,-77-17-43-15,74-3 1 16,2 0-19-16,26 0 1 0,57-5 7 0,183-11-12 16,24 2-19-1,-170 7 0-15,-43 2-32 0,-11 0 0 16,-11 2-75-16,-29 2 1 0,-18-3-263 16,-41-13 0-16</inkml:trace>
  <inkml:trace contextRef="#ctx0" brushRef="#br0" timeOffset="193620.68">24195 13018 694 0,'17'4'286'0,"11"1"-225"0,4 0 2 0,37-1 96 15,423 16-60-15,-324-25-78 16,112-14-1-16,-22 2-29 15,9 11 1-15,-1 6-22 0,-26 0 0 16,-9 0-4-16,-28 0 0 0,-13 2-117 16,-38 6 1-16</inkml:trace>
  <inkml:trace contextRef="#ctx0" brushRef="#br0" timeOffset="205703.45">13590 14451 578 0,'-41'0'278'0,"17"3"-233"16,3-2 0-16,2 3 22 0,-69 14 0 15,77-14 10-15,10-4 0 0,-16 6-34 0,9-4-30 16,10-2 4-1,12-2 1-15,-7 2 16 16,20 3 0-16,16-3-11 0,12 0 1 0,22 3-12 16,12 2 1-16,134 13-1 0,-82-3-1 15,8-1-2-15,28-9 0 0,10 0-4 0,8-5 0 16,8-3-5-16,15-13 0 0,6-4-12 16,-12 6 1-16,-3 1-37 0,6-4 0 0,-6 4-36 15,-23 11 1-15,-7 2-94 0,-16-3 0 16,-9-3-130-16,-30 0 2 0</inkml:trace>
  <inkml:trace contextRef="#ctx0" brushRef="#br0" timeOffset="-210360.32">9355 16352 913 0,'0'4'323'0,"6"-4"-295"16,14-11 0-16,0-1-16 15,89-49 1-15,-83 48 5 0,30-3 0 16,2 3 8-16,3 6 1 0,-2 3 0 16,-6 4 0-16,-28 8-2 0,-5-1 0 0,55 18 27 15,-20 0-7-15,-2-7-25 16,31 2-1-16,-38-20 12 16,2 0-1-16,-19-4-4 0,0 0 0 0,48-5 28 15,115-13-12-15,-65 19-33 16,-61 6-1-16,-13 4-7 15,-7 5 1-15,1 5-6 0,-7-6 1 16,2 2-41-16,-6-5-54 0,19 2-101 16,-3-1-247-1</inkml:trace>
  <inkml:trace contextRef="#ctx0" brushRef="#br0" timeOffset="-206369.28">27854 3266 1118 0,'0'0'416'0,"0"2"-386"16,0 0-27-16,0-4 2 0,0 4-37 15,1-2 0-15,-1 0-52 16,0 1 1-16,4-1-220 0,-2-7-117 16,1 1 299-16,22-18 0 15,-10-17 128-15,-4 15 0 0,3 1 93 16,-3-3 1-16,12-16 30 0,-2 11-1 0,-2 5-4 16,-9 17 1-16,10-15 42 0,2 11-49 15,-3 4-78-15,7 7 1 16,-19 5-22-16,4 6 1 0,0 10 0 15,-1 15-10 1,-4 4-20-16,-3 6 1 0,-6-2-22 0,0-22 1 16,-3 2-18-16,-8 36 0 0,-12 3-25 15,8-20 2-15,-18 18-13 0,10-18 1 16,-1-5 24-16,-1-3 0 0,5-5 46 16,2-3 1-16,8-4 27 0,4-7 0 0,7-8 34 15,-2 3 9-15,7-7-42 16,1-4 0-16,1 2-11 15,0-2 1-15,6-1-9 0,53-25 0 0,-36 14-11 16,3 1 2-16,16-6-54 0,-16 6 0 16,-22 7-147-16,12-9 0 0,-4 3-140 0,-15 21 273 15,1 3 128 1,-20 1 0-16,16-4 73 0,-30 73 2 16,0-45 30-16,-4 4 0 0,-25 19-21 15,23-19 0-15,1-3-45 0,4-4 0 0,8-5-26 16,1-2 1-16,17-17-44 0,2-1 0 15,-9 13-12-15,11-19 1 0,4 4-34 16,5-12 2-16,-4 3-49 0,0 4 2 0,7-6-24 16,6-7 0-16,54-43-37 0,-47 26 1 15,-5-5 5-15,5-2 0 0,-13 24 79 16,-4 2 0-16,17-24 87 0,-15 24 1 0,-3 3 57 16,-5 8 0-16,0 3 8 0,-5 4 1 15,2-5-29-15,-2 8 1 0,-18 29-31 0,-9 0 0 16,-8 9-31-16,7-15 1 15,-4 5-14-15,-1-3 1 0,0 1-5 0,5-3 0 16,12-6-23-16,-2-4 1 0,9-10-89 16,11-6 0-16,0-7-103 0,1 0 0 0</inkml:trace>
  <inkml:trace contextRef="#ctx0" brushRef="#br0" timeOffset="-206116.78">28119 3749 373 0,'28'-6'328'0,"-17"4"-244"16,1 2 0-16,-6-2 50 0,14 0-51 15,-17 4-67 1,2 2-1-16,-13-2-16 0,11 2 1 0,-6 1-23 16,-1 0 2-16,-1 2-30 0,-4 2 0 15,-17 30-13-15,1-26 0 0,3-2-21 16,-5 2 66-16,1 6 37 16,3 7 41-1,-3 8-31-15,23-27 2 0,-7 12-16 16,7-11 1-16,1-3-14 0,1 3 1 15,1-3-8-15,0-11 1 0,0 7-29 16,0 3-1-16,0-5-51 0,0 1 0 0,0-4-30 16,0 0-1-16,0-4-123 0</inkml:trace>
  <inkml:trace contextRef="#ctx0" brushRef="#br0" timeOffset="-205796.28">28032 3829 127 0,'6'-17'140'0,"1"7"-63"16,0 4-1-16,-1 1 19 0,10-11 0 0,-9 15-7 15,5-2 1-15,10 0-10 0,-8 2-1 16,-9 2-18-16,8-1 0 0,-10 3-12 16,12 3 0-16,-27-6-15 0,17 4 0 0,-2 2-17 15,-1-1-1-15,8 32-9 0,-16-23-45 16,-13 12-10-16,3-10 0 16,0-5-29-16,4-6-1 0,-5 0-4 15,4-4 0-15,5-1 21 0,0 6 77 16,-10 4 33-16,0 11 1 15,14 7 58-15,-1 4 0 0,3 6-50 16,0-12 0-16,2 17 22 0,4-4 0 16,4-2-34-16,0-6 1 0,15 3-14 15,-11-30 1-15,29 10 10 0,4-27-6 16,1-10-40-16,2-12-1 16,7-28-27-16,-32 23-1 0,-11 7-25 15,-2 4 0-15,-7 2-58 0,-3 1 2 0,-3-1-304 16</inkml:trace>
  <inkml:trace contextRef="#ctx0" brushRef="#br0" timeOffset="-205619.77">28443 3313 704 0,'0'15'429'0,"-4"-1"-327"0,2 1 2 15,-4 1-52-15,-8 30 1 0,-14 22-37 16,24-51 1-16,-3-3-16 0,-4 17 0 0,4-6-20 15,3 0 1-15,7-15-23 0,1 8 1 16,7-4-60-16,20 3 1 0,18-11-14 0,-10-4 0 16,-10-18-307-16</inkml:trace>
  <inkml:trace contextRef="#ctx0" brushRef="#br0" timeOffset="-205308.26">28777 3395 630 0,'-3'10'439'0,"0"8"-285"16,1 0 0-16,0 4-36 15,-2 88 0-15,4-81-41 0,-2 35 0 0,2-61-44 16,0 60 1-16,0-29-12 0,0 30 2 16,0-4-15-16,0-2 1 0,2-10-8 15,-1 17 0-15,1-37-18 0,-1-9 1 0,1-7-30 16,0-9 0-16,-2-6-21 0,0 3-1 16,0-13-25-16,0-7 0 0,-2-24 19 0,-1 5-1 15,-5-16 30-15,-15-36 45 16,0 39 5-16,-20-11 1 15,14 55 3-15,0 4 0 0,-5 7 5 16,-2 2 1-16,1 9-6 0,17-3 1 0,-14 10-7 16,-13 17 0-16,34-27-4 0,-16 24 1 15,17-18-5-15,3-2 0 0,4-2-16 16,3-9-1-16,0-2-29 0,-2 8 0 0,4-17-35 16,-2 7 2-16,0-2-76 0,1 2 2 15,2-3-17-15,2-6 2 0</inkml:trace>
  <inkml:trace contextRef="#ctx0" brushRef="#br0" timeOffset="-204531.17">28622 3746 358 0,'19'-5'441'0,"-4"1"-273"16,-4 3-1-16,0 1-44 0,0 3 0 0,26 2 27 15,-5 14-73-15,-13-5-64 16,1 1 0-16,-9-5-14 16,-3-3 1-16,-1-2-21 0,-4-5 1 0,-3 0-33 15,0 0 1-15,3 0-25 0,0 0 2 16,-3-3-11-16,3-2 1 0,17-17-76 15,-17-33 55-15,-3 2 99 16,0 29 0-16,0-28 34 0,2 6-1 16,1 8 56-16,1 2-12 0,0 7-47 15,3 8-1-15,-1 3-7 16,-6 18 0-16,3 0-7 0,-1 0 0 16,-4 0-5-16,4 0 0 0,-1 0 2 15,2 0 1-15,-1-2-3 0,0 1 1 0,5-3-3 16,-1-1 0-16,7-4 5 0,-1 2 1 15,62-43 53-15,-42 41 42 16,-18 9-36-16,13 0-1 0,-19 9-8 16,12 19 1-16,-15 5-24 0,2 29 1 15,-7-41-20-15,-4 1 1 0,1 21-13 0,-4-1 1 16,-2-3-24-16,-4-1 2 0,-6 16-31 16,4-24 0-16,1 1-36 0,-8 11 0 0,8-20-48 15,8-15 0-15,-9 3-6 0,9-9 0 16,-13 6 28-16,12-10 0 0,18-3 52 15,-16 4 0-15,5 0 55 0,-3 0 1 16,3-7 47-16,0 2 0 0,-14-34 103 16,14 28-21-16,0 3-82 15,0-1 1-15,0 5-5 0,0-2 0 16,0 16-8-16,0-8 0 0,0-3-1 16,0 1 0-16,0 1 2 0,0 1 2 0,1 0 3 15,-1-2-25-15,2 1-6 16,1 1 0-16,2-1-2 0,-5 1 2 15,4-1-4-15,6-1 0 0,32-10-2 16,-17 1 0-16,-8 4-1 0,3-5 1 0,-8 4-5 16,-1 2 0-16,-8 2 2 0,0 4-1 15,-6 3 3-15,6-6 0 0,-3 6-27 16,0 0 10-16,-3 2 17 16,0 3 1-16,-11 41 19 15,2-19 0-15,0 2 18 0,-1 5 0 0,2 0-2 16,1 1 0-16,4 7 24 0,1-1-34 15,3-11-32-15,4-23 1 16,3-5-37-16,1 10 0 0,9-13-18 16,-15-21 0-16,57-11-14 0,-14-13 89 15,2 6 18-15,25-12 1 16,-42 43 11-16,-3 1 1 0,-4 5 56 16,-15 11-19-16,3 8-60 15,-6 6 2-15,-10 8-21 16,-3-3 0-16,-2-1-64 0,-3-4 0 0,2-3-170 15,-2-1-1-15</inkml:trace>
  <inkml:trace contextRef="#ctx0" brushRef="#br0" timeOffset="-204212.75">29508 3549 916 0,'40'-15'331'0,"-14"0"-253"16,0 8 1-16,0-5-41 0,97-45 1 15,-100 45-55-15,18-14 2 0,-5 5-30 16,-4 1 0-16,-11 9-15 0,-8-4 0 16,-6-1 6-16,-5 5-1 0,-4-4 21 15,2 4 0-15,-10-17-1 0,-9-11 13 16,-1-1 15-16,-6-1 1 16,3 5 18-16,3-4 0 0,14 24 30 0,6 14 1 15,-3 2 119-15,14 28 46 16,-13-18-105-16,18 76 0 0,-8-25 16 15,25 172-72-15,-30-84-40 16,-3-68 0-16,0-15-22 16,0-9 0-16,0-1 6 0,0-10 0 15,0-5-58-15,0-52-1 0,-2 37-108 16,1-9-1-16,-5-17-141 0,-2 4 2 0</inkml:trace>
  <inkml:trace contextRef="#ctx0" brushRef="#br0" timeOffset="-204072.75">29775 3559 578 0,'-14'0'317'0,"2"8"-228"0,4 2 1 16,-4 0-28-16,-17 24 1 0,4 4-37 0,10-12 1 16,4-7-23-16,0-2 1 0,10-13-37 15,1-2 1-15,-5 6-35 0,5-8 2 0,2-6-60 16,-1 1 1-16,-1-3-49 16,5-27 1-16,7-24-135 0</inkml:trace>
  <inkml:trace contextRef="#ctx0" brushRef="#br0" timeOffset="-203752.23">29922 2675 342 0,'6'-9'300'0,"-2"6"-152"0,0 3 0 15,-2 3-24-15,1 6 0 0,3 1-53 16,0 19 0-16,-3 10-28 0,-3-10 1 0,0 2-29 16,0 0 0-16,0-16-22 0,0 14 0 15,0-13-39-15,0 12 0 0,0 2-42 16,0-2 1-16,0 12-9 0,0-14 0 0,0-5 49 15,0 0 1-15,0-3 44 16,0 0 0-16,0-8 19 0,0 17 1 0,0-21-1 16,-2 15 0-16,2-13-3 0,0-2-1 15,0-6-8-15,2 2 0 0,0-5-4 16,2 6 0-16,-2-1 5 0,4 1 1 0,-3 1 21 16,0 3 0-16,6 8 25 0,25 36 0 15,-37-10 87-15,-6-12-47 0,0 17-79 16,-2-5 1-16,0-3-20 15,5-15 0-15,3-12-74 0,3-10 2 0,3-1-127 16,3 1 0-16,0-17-61 16,31-31-1-16</inkml:trace>
  <inkml:trace contextRef="#ctx0" brushRef="#br0" timeOffset="-203659.75">30225 3486 875 0,'-17'33'472'0,"2"-13"-401"0,4-3 2 0,0 0-33 15,-33 55-112-15,42-69-73 16,4 1 0-16,4-28-515 0</inkml:trace>
  <inkml:trace contextRef="#ctx0" brushRef="#br0" timeOffset="-203340.24">30432 3469 795 0,'-3'17'557'0,"-5"-2"-417"0,-2 0 1 0,-9 8 12 16,-97 109-97-16,87-102-51 16,-13 10 0-16,-1-9-36 15,2 3-95-15,8-10-24 16,14-9 0-16,11-10-108 0,3-4 1 15,2-6-49-15,-9-2-1 0,25 14 109 16,-8-7 503-16,1 0 335 16,27-6-266-16,25 14-257 15,-6-6 1-15,6-1-38 0,-5 0 2 16,-3 0-32-16,2 2 0 0,5 0-13 16,-1 5 1-16,4-1-12 0,32 5 1 0,-31 0-11 15,-1 4 1-15,20 8-17 0,-34-8 0 16,-17-2 0-16,-9-1 0 0,-12-1 0 15,-6-5 0-15,-6-3 0 0,-2 10 0 16,-6-9 0-16,-2-4 0 0,-39 20 0 16,14-10 0-16,7-4 0 0,-1-2 0 0,4-3-20 15,6-2 1-15,14 0-58 0,-11 1 0 16,-15 7-756-16</inkml:trace>
  <inkml:trace contextRef="#ctx0" brushRef="#br0" timeOffset="-184813.11">30124 5044 673 0,'-5'-17'282'0,"0"6"-199"16,5 6 1-16,-3 2 69 0,2 2-106 15,-1-3-17-15,1-2 1 16,5 20-4-16,-1-7 2 15,15 25-14-15,9 35 0 0,7 27-7 0,-10-23 0 16,1 13-5-16,-1 4 1 0,-2 7-2 16,-5-9 1-16,1-6-12 0,-7-13 1 0,2-4-47 15,-5-1 2-15,2 6-38 0,-6 21-77 16,-2-17 60 0,-5-36 0-16,1-51-26 0,-1 25-1 0,-5 23-45 15,-2-21 0-15</inkml:trace>
  <inkml:trace contextRef="#ctx0" brushRef="#br0" timeOffset="-184588.61">30105 5888 382 0,'0'0'363'0,"5"18"-101"0,-1-1-171 16,3-2 0-16,5 14-31 15,14 21-1-15,3-6-19 0,-18-29 0 0,7 12-17 16,16 6 1-16,-11-15-8 0,0-4 0 15,-12-10-4-15,15 2 0 0,14-3-4 16,-25-3 1-16,-1-7-13 0,14-6 1 0,16-16-26 16,-4-24 1-16,-17 20-36 0,-4-1 1 15,-4 1-42-15,-7 1 1 0,-4 0-51 0,-2-1-1 16,-4 15-83-16,1 1 0 0</inkml:trace>
  <inkml:trace contextRef="#ctx0" brushRef="#br0" timeOffset="-183668.11">26291 7684 121 0</inkml:trace>
  <inkml:trace contextRef="#ctx0" brushRef="#br0" timeOffset="-183593.11">26402 7971 143 0,'12'37'106'0,"-2"-17"-119"16,-3 3 1-16,-2-5 28 0,27 78-1 15,-26-79-9-15,-3 7 0 0,2-12-76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42:38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8031 6450 900 0,'-17'0'418'0,"11"0"-330"15,0 0 1-15,2 0-26 0,3 0 2 16,-2 0-37-16,0 0 1 0,9 0-13 16,-9 0 0-16,7 0 7 0,3 0-1 0,31 0 9 15,14 0-15-15,66 0-12 16,131-7 1-16,-142 0-5 0,3 2 0 16,2 3-26-16,8 1 0 0,21 3-179 15,68 15-539-15</inkml:trace>
  <inkml:trace contextRef="#ctx0" brushRef="#br0" timeOffset="495.99">11165 6690 820 0,'-5'0'276'0,"10"0"-230"0,0 0 3 16,11 0 20-16,4 0 0 0,41-2-10 0,146-5-1 15,-246 11-20-15,273-10 0 0,-89 4-11 16,19-5 1-16,10 2 10 0,-2 4 2 0,3 1-25 16,-3 0-1-16,5 3-68 0,1 1 0 15,-3 8-118-15,-16 7 0 0</inkml:trace>
  <inkml:trace contextRef="#ctx0" brushRef="#br0" timeOffset="872.49">15305 6532 667 0,'86'0'247'0,"14"3"-159"0,20 2 202 15,-13-2-222 1,406 13 1-16,-421-16-75 0,91 0 1 0,8 0 3 16,8 0 0-16,-1 0-26 15,-5 0 0-15,-4 0-127 0,-1 0 1 0</inkml:trace>
  <inkml:trace contextRef="#ctx0" brushRef="#br0" timeOffset="4880.29">15607 1413 766 0,'-7'-1'408'0,"1"-1"-317"0,4 1 0 16,-1 0-30-16,0 1 1 0,2-1 1 15,1 4 5-15,1 7-45 16,-7 16 0-16,11 11-10 0,-1 10 0 16,-1 8-7-16,1 1 0 0,-4 3-45 15,1 3 1-15,-1 1-86 0,0 69 0 16,0-70-194-16,-1-77 0 0</inkml:trace>
  <inkml:trace contextRef="#ctx0" brushRef="#br0" timeOffset="5223.71">16047 1673 729 0,'52'-10'296'0,"3"2"-196"0,-12-1-75 16,-6 2-1-16,134-28-21 0,-148 29 1 15,21-4-50-15,-7-2 1 0,-8 0-75 16,-6 0-1-16,-9-2-34 0,-9 7 1 0,5-10 52 16,-10 12 0-16,-3 10 72 0,3-5 0 0,-4-1 29 15,3-6 0-15,-6 3 11 0,1 0 2 16,-6-5 24-16,-39-28 2 0,31 24 46 0,-9-13 0 15,21 22 14-15,1 2 0 0,-13-10-37 16,14 12 0-16,2 2 4 0,9 3 0 0,-10 3-6 16,-7 32 2-16,9-2-23 15,3 11-1-15,0-24-21 0,3 0 0 0,-2 26-22 16,3 23 0-16,3-23-153 0,13 16-338 16</inkml:trace>
  <inkml:trace contextRef="#ctx0" brushRef="#br0" timeOffset="5412.21">17228 1415 850 0,'0'35'397'0,"0"-7"-335"16,0 0 1-16,-1-3-31 0,-4 106 0 0,3-106-36 15,-2 18 1-15,5-46-44 0,-2 44 0 0,-1-6-176 16,2-4 0-16</inkml:trace>
  <inkml:trace contextRef="#ctx0" brushRef="#br0" timeOffset="5636.21">17702 1459 858 0,'18'-6'328'0,"-6"3"-301"0,2-1 0 0,-4 3-18 16,15-4 1-16,-2 4-14 0,1 0 1 15,10-2-43-15,-14 3 1 0,-4 0-98 0,-13 0 1 16,-3 0-131-16,3 0 1 0</inkml:trace>
  <inkml:trace contextRef="#ctx0" brushRef="#br0" timeOffset="5772.71">17680 1703 761 0,'0'0'279'0,"3"0"-264"16,0 0-1-16,6 0-5 0,-2 0 0 15,9 0-7-15,5 0 0 0,18 0-4 16,-5-1 1-16,12-2-54 0,34-18-324 15</inkml:trace>
  <inkml:trace contextRef="#ctx0" brushRef="#br0" timeOffset="5984.22">18265 1319 700 0,'0'-10'268'15,"8"6"-229"-15,5 2 12 16,0 4-24-16,8-2 2 0,5 9-6 15,8 12 2-15,-15-1 10 0,2 19 0 16,-13-3 4-16,-5 1 1 0,-3-14 5 0,-3 23 0 16,-5-22-7-16,-3 25 0 0,-4 1-27 15,-14 21 1-15,15-32-16 0,-6 7 1 0,21-38-5 16,3 10 1-16,8-15-10 0,17 8 2 0,14-12-51 16,17-8 1-16,-22-4-192 0,77-21 0 15</inkml:trace>
  <inkml:trace contextRef="#ctx0" brushRef="#br0" timeOffset="6620.3">15882 3137 686 0,'26'0'343'0,"-1"11"-226"0,-5-2-84 15,-2 1 1-15,64 35-22 0,-68-36 2 0,8 11-9 16,-1-4 0-16,-1 2-7 0,-2 1 0 16,-10-13-50-16,0-1 0 0,10 9-62 0,-15-12 0 15,0-4-308-15</inkml:trace>
  <inkml:trace contextRef="#ctx0" brushRef="#br0" timeOffset="6743.78">16239 3049 410 0,'-12'-5'373'0,"-4"2"-192"0,2 10-123 15,3 6 0-15,-27 21-23 16,5 30 1-16,11-14-26 0,0 3 1 0,4-2-14 16,-1-3 1-16,3 10-138 0,-4-10-313 15</inkml:trace>
  <inkml:trace contextRef="#ctx0" brushRef="#br0" timeOffset="6903.78">16464 3201 501 0,'45'-8'234'0,"-19"0"-202"15,0 1-1-15,-5 1-21 0,83-22 2 16,-81 19-53-16,29-16-135 15,-18-5 21-15,-14 4 1 0</inkml:trace>
  <inkml:trace contextRef="#ctx0" brushRef="#br0" timeOffset="7148.28">16764 2982 268 0,'-17'-4'251'0,"4"13"-24"0,3 6-136 16,4 1 0-16,-28 105 18 0,31-82-61 15,1 41-45 1,2-70 0-16,4 4-18 0,-1 21 0 15,6-18-49-15,5-7 1 0,1-9-67 16,14-7 1-16,-6-14 0 0,-1-12 0 0,10-24 72 16,-9 20 1-16,-3 1 49 0,0 2 1 15,-6-1 28-15,-2 3 1 0,-4 4 2 16,-2 1 1-16,-4 16-5 0,1-11 2 0,0 2-13 16,0 3 0-16,-1 7-9 0,-1 3 1 15,2-12-4-15,-1 13 1 0,3-4-4 0,-3 8 0 16,0-1-23-16,1-7 1 0,-6 16-32 15,6-14 2-15</inkml:trace>
  <inkml:trace contextRef="#ctx0" brushRef="#br0" timeOffset="7720.28">17177 2783 554 0,'-15'24'404'0,"7"-1"-297"0,4-2 1 0,0 11 3 16,-7 113-86-16,16-119-45 15,20 5-46-15,-19-50 6 16,29 40 1-16,-11-37-25 15,-3-14 68-15,-3-9 25 16,4-32 1-16,-15 39 23 16,0 0-1-16,-3 4 9 0,0 16 0 0,0-7-9 15,-2 17 0-15,5-11 22 0,-1 13-1 16,-7 14 8-16,5-5 1 0,29 37-1 16,-21 8 0-16,5 8-15 0,-5 8 1 0,7 37 2 15,-8-31 1-15,2 4-10 0,-2 0 0 16,0-3-20-16,-7-20 0 0,-2-4-3 0,-2-3 0 15,-2-2-6-15,-2-53 1 0,1 23-7 16,-8 38 1-16,-7-17-10 0,11-34 1 0,-19 12-19 16,0-12 2-16,19-7-23 15,-14-4 0-15,11-2-34 0,-19-19 1 0,3-20-53 16,23 29 1-16,-15-39-91 0,10 20 0 16</inkml:trace>
  <inkml:trace contextRef="#ctx0" brushRef="#br0" timeOffset="7861.78">17932 2850 336 0,'24'0'127'0,"-11"0"-135"16,-5 0 0-16,-1 0-42 0,-3 0 0 0</inkml:trace>
  <inkml:trace contextRef="#ctx0" brushRef="#br0" timeOffset="7972.3">17828 3154 576 0,'-4'0'256'0,"1"1"-238"15,3 0 2-15,3-1-19 0,0 0 0 16,0-1-133-16,10 0 0 0,9-7-15 0,19-10 0 16</inkml:trace>
  <inkml:trace contextRef="#ctx0" brushRef="#br0" timeOffset="8244.28">18512 2620 882 0,'0'0'297'0,"2"-1"-293"0,-1 1 0 16,4-1 8-16,4-1 0 0,5 2-7 15,4-2 1-15,16 6-5 0,8 4 1 0,-13 4-6 16,0 4 0-16,-6 6-14 0,3 18-1 15,-18-10 12-15,-5 1 1 0,-11 1 8 0,-3-13 0 16,-1 1 10-16,-25 38 1 0,-23 16 59 16,16-16-8-16,8-8-56 15,24-22-1-15,12-16-13 16,3-5 1-16,5-5-49 0,7 0 1 0,1-6-11 16,31-3 1-16,11-7-35 0,52-31-215 15</inkml:trace>
  <inkml:trace contextRef="#ctx0" brushRef="#br0" timeOffset="8411.42">18675 2969 467 0,'-51'0'365'0,"22"0"-234"0,8 0 0 0,-1 0 59 15,-16-1-98-15,24-1-61 16,10-2 0-16,17-1-11 16,7 7 1-16,25-16-14 0,27 4 1 15,-20 6-6-15,-29 3 1 0,25-1-4 0,-2 1 1 16,-5 2 0-16,-4 2 0 0,-4-2-18 15,-4 2 0-15,-22 0-161 0,-2-2-201 16</inkml:trace>
  <inkml:trace contextRef="#ctx0" brushRef="#br0" timeOffset="8628.45">17861 2972 508 0,'1'-3'311'0,"6"2"-228"0,0 0 2 0,4 1-43 16,4-1 0-16,7 1-32 0,1 0 1 15,9 0-25-15,-20 0 1 0,11 0-118 16,2 0 0-16</inkml:trace>
  <inkml:trace contextRef="#ctx0" brushRef="#br0" timeOffset="8796.42">17924 3164 701 0,'0'-5'309'0,"11"-2"-169"0,5 1-106 16,2 2 2-16,34-15-29 15,37-1 0-15,-60 16-25 0,-3-3 0 0,27-4-101 16,0 0 2-16,19-11-164 0,-32 2 0 16</inkml:trace>
  <inkml:trace contextRef="#ctx0" brushRef="#br0" timeOffset="30917.39">10323 11028 722 0,'6'11'273'0,"12"0"-259"0,13-3-14 15,-2-1-33 1,131 14 0-16,-126-21-10 0,44 0 2 15,-40 0-52-15,82 0 1 0,-41 0-13 0,-4-3 2 16,5-2-149-16</inkml:trace>
  <inkml:trace contextRef="#ctx0" brushRef="#br0" timeOffset="33576.41">12044 9143 459 0,'0'-10'279'0,"0"6"-205"15,0 3 0-15,0 5 37 0,0 1 1 0,2 1-58 16,-1 12 0-16,6 21-36 15,1 18 1-15,-4-22-3 0,3 30-19 16,0 3-29-16,-1-1 2 16,0 1-140-16,-5-13-131 15,-1-14 95-15,-3-28 0 0</inkml:trace>
  <inkml:trace contextRef="#ctx0" brushRef="#br0" timeOffset="33743.94">11969 9724 315 0,'9'0'265'0,"-1"1"-188"0,0 2 1 15,-1 1-30-15,7 2 1 0,0 1-23 16,0 2-1-16,10-2-14 0,-7-5 2 0,-8-4-15 16,23 1 0-16,-13-8-55 0,4-6 0 15,-2-4-69-15,10-20 1 0</inkml:trace>
  <inkml:trace contextRef="#ctx0" brushRef="#br0" timeOffset="35871.91">13752 9275 134 0,'-14'24'-18'0</inkml:trace>
  <inkml:trace contextRef="#ctx0" brushRef="#br0" timeOffset="37228.41">13745 8881 389 0,'0'40'274'0,"-3"8"-156"15,1 1-74-15,0-11-39 16,-5 132 0-16,7-152-24 0,0 17-1 16,0-40-109-16,-2 31 0 0</inkml:trace>
  <inkml:trace contextRef="#ctx0" brushRef="#br0" timeOffset="37420.92">13512 9422 244 0,'13'12'179'0,"-5"-6"-117"0,-1 1 0 15,-1-4-10-15,19 7 1 0,-17-10-31 16,11 0 0-16,2-8-17 0,14-13 0 0,3-22-29 15,-14 5 0-15,5-18-150 0,3-9-87 16,-1 5 127 0</inkml:trace>
  <inkml:trace contextRef="#ctx0" brushRef="#br0" timeOffset="44592.43">11832 13570 674 0,'0'25'345'0,"-6"8"-253"0,3-5-76 16,-3-6 1-16,-20 95-13 15,23-97 1-15,-9 21-7 0,5-24 0 0,-4 22-18 16,-2-4 1-16,-11 28-66 0,0-9-49 16,-4-3 55-16,6-14-1 15,4-15-9-15,0-6 0 0,1-8 8 16,8-5 1-16,-22 4 39 0,14-6 1 0,8-3 42 16,2-3 1-16,-6 0 43 0,0-3 1 15,2-8 15-15,9 9 1 0,15 20 153 16,-9-6-36-16,-5-7-119 15,4 1 1-15,10 12-27 16,39 38 1-16,-30-29-15 0,1-1-1 0,-2-7-9 16,1-3 0-16,13 1-3 0,-10-10 0 15,-10-2-8-15,11-1 1 0,-13-7-46 16,29-10 1-16,6-40-300 0</inkml:trace>
  <inkml:trace contextRef="#ctx0" brushRef="#br0" timeOffset="45051.93">12782 13750 726 0,'12'41'401'0,"-2"6"-239"0,-3 5-69 15,-3-12-75-15,16 153 1 16,-18-164-14-16,2 24 1 15,1-1-35-15,-5-12 0 0,-2-43-41 0,4 42-1 16,-2-8-59-16,0-3 0 0,-3-7-330 16</inkml:trace>
  <inkml:trace contextRef="#ctx0" brushRef="#br0" timeOffset="45184.44">12755 14440 435 0,'0'0'344'0,"4"8"-175"0,4 2-82 16,3-5-44-1,5 3-33-15,19 4 2 0,-24-17-21 16,13-5 1-16,-3-10-41 16,12-20 0-16,-14 3-101 0,4-25 1 0</inkml:trace>
  <inkml:trace contextRef="#ctx0" brushRef="#br0" timeOffset="49579.94">9830 11511 750 0,'-10'0'319'0,"5"0"-291"0,2 0 0 0,-1 0 29 15,1 0 1-15,2 0 6 0,8 0-38 16,-3-2-19 0,1-3 0-16,21-8-4 0,19-6 0 0,-10 9 0 15,5 5 1-15,2-2 1 16,1 6 1-16,6 0 4 0,-25 1 2 0,27 1-1 16,-25 0 0-16,28 3 16 0,24 2-1 15,-27 0-11-15,1 0 0 0,-1 1-11 0,-4 0 1 16,-1-4-1-16,-1 0 1 0,-2-2-2 15,3 0 1-15,-23-4-3 0,48-9 1 16,6-8-3-16,-20-2 1 0,53-8 13 0,-7 15 4 16,9 14-12-1,-41 3 1-15,-10 4-2 0,-6 3 1 0,1 2-1 16,-7-2 1-16,-49-12-1 16,52 8 1-16,0-2-4 0,1-3 1 0,-22-5-2 15,54-8 1-15,12-15-3 0,10-12 1 16,-25 11 2-16,7 3 0 0,0 0 0 15,-6 14 0-15,-2 6 4 0,-10 4 0 0,-5 4 15 16,-11 3 0-16,-4 3-3 0,-51-4 1 16,49 7-9-16,25 9 0 0,-26-7-4 0,1-5 1 15,-2-2-3-15,6-3 2 0,-27-5-4 16,26-1 0-16,5-4 0 0,0-7 1 16,38-6-4-16,-27 5 0 0,3 4 3 0,42 1 1 15,-35 12 4-15,1 6 0 0,5 6 12 16,-1 7 2-16,14 8 0 0,42 13-10 15,1-15-10 1,-43-16 1-16,-10-6 1 0,6-4 0 0,0-3-7 16,-5-14 1-16,-7-2-21 0,-9-1-1 15,-4 3-47-15,-10 4-1 0,-4 2-152 16,-19 0 1-16</inkml:trace>
  <inkml:trace contextRef="#ctx0" brushRef="#br0" timeOffset="52008.48">14586 7475 802 0,'-12'-17'381'0,"3"6"-303"0,6 4 1 16,-2 0-14-16,-7-15 0 0,9 19-15 15,3 2 2-15,3 0 5 0,3 4 0 0,5-5-17 16,18-4 1-16,32 26 7 0,30 41-25 16,-30 3-18-1,-16-4 1-15,-14-14-5 0,-4-4 1 0,-1-5-7 16,-3 1 0-16,-4-3-35 0,-2 3 1 16,0 1-165-16,-1-5-148 15,-8-11 90-15,-6-21 2 0,-2-11-223 16</inkml:trace>
  <inkml:trace contextRef="#ctx0" brushRef="#br0" timeOffset="52120.48">15016 7689 234 0,'-13'-57'340'0,"3"32"-172"16,4 9 1-16,-1 7-41 0,-14-26 1 15,0 31-55-15,1 6-1 0,8 7-41 16,-13 11 0-16,-18 32-22 0,14 1-1 0,-5 10-15 16,0-1 0-16,0 3-64 0,5-3 1 15,5-7-153-15,1-5 0 0</inkml:trace>
  <inkml:trace contextRef="#ctx0" brushRef="#br0" timeOffset="53856.09">16792 7428 581 0,'-5'-4'325'0,"2"1"-247"0,3 3 2 0,0 0-22 15,0 0 0-15,0 0-31 0,0 0 0 0,-1-1 20 16,2 5 22-16,1 3-41 16,1 13 1-16,6 6-12 15,9 25 2-15,-7-19-8 0,1 1 1 0,-1-5-8 16,-5-16 1-16,5 11-3 0,1-5-1 15,5 2-11-15,-11-19 2 0,13 4-9 0,-4-5-1 16,-7-5-15-16,9-5 0 0,6-13 6 16,-9-7 2-16,8-28 5 0,-11 5 14 15,-3 4 6 1,-5 34 0-16,0-18-3 0,-3 12 1 0,5 6 3 16,-4 13 1-16,2-1 18 0,4-8-1 15,-7 20 3-15,4-9 0 0,-1 5 1 16,8 4 0-16,38 36 21 0,-20 17 1 0,-6-11-1 15,0 2 0-15,1 0-9 0,-3 3 0 16,-4-2-9-16,-5-6-1 0,-6-3-8 16,-2-1 0-16,-4-25-9 0,-7 1 1 0,1 15-3 15,-7-2-1-15,-11 10-25 0,-15-9 2 16,6-17-49-16,-2-3 1 0,-19-8-233 0,-24-19-397 16</inkml:trace>
  <inkml:trace contextRef="#ctx0" brushRef="#br0" timeOffset="55932.08">15446 8963 976 0,'0'0'387'0,"8"0"-352"15,3 0 0-15,5-1-16 0,12-3 1 16,6 0-13-16,6-1 0 0,25-7-6 0,-20 3 0 16,0 0-15-16,0 1 1 0,-2-3-34 15,-6 5 1-15,-7 0-46 0,-5 1 0 0,-19 3-55 16,-3 0 33 0,0 2 90-16,9-4 2 0,-30 8 22 15,18-2 1-15,-6 3 27 0,-8 8-1 16,-49 53 50-16,37 16-22 15,3 14-44-15,11-6 0 0,10-23-12 16,1-2 1-16,2-4-64 0,8-9 0 16,-1-4-237-16,-13-57 2 0</inkml:trace>
  <inkml:trace contextRef="#ctx0" brushRef="#br0" timeOffset="56232.61">16442 9080 869 0,'18'0'332'0,"-3"-2"-323"0,-1 2 0 16,0-2-7-16,18-4 0 0,-3 1-68 16,2-2-1-16,12-7-133 0,-17 3 1 0</inkml:trace>
  <inkml:trace contextRef="#ctx0" brushRef="#br0" timeOffset="56365.09">16541 9280 698 0,'-10'8'366'0,"5"-6"-328"16,1 0 0-16,8-4-23 0,1 1-1 15,-1 1-9-15,-1 3 0 0,27-5-42 16,10-9 1-16,16-12-61 0,7-19 1 16,-18 15 4-16,-4-2 0 0,-1 8-3 15,0 0 1-15</inkml:trace>
  <inkml:trace contextRef="#ctx0" brushRef="#br0" timeOffset="56652.78">17083 8763 827 0,'4'0'384'0,"3"2"-312"16,4 3 2-16,1-1-33 0,27 14 0 15,10 10-22-15,-12-6 2 0,1 4 0 0,2-4 0 16,14 6 0-16,3-3-24 15,-12-6-11-15,-21-9-1 16,-15-5-9-16,-9-3 0 0,4 0-35 16,-2-2 1-16,-4 0-4 0,-1-2 1 0,2-2 20 15,1 1 1-15,-7-7 12 0,-12-21-1 16,-3-10 25-16,6 8 1 0,-8-16 34 16,9 21-1-16,9 20 8 0,0 6 1 0,-11-17-24 15,8 18 2-15,2 8-15 0,-6 10 0 16,-7 27-14-16,-6 37 0 0,3-6-75 0,-2 11 2 15,-2 8-162-15,-4-8 1 0</inkml:trace>
  <inkml:trace contextRef="#ctx0" brushRef="#br0" timeOffset="57620.82">15491 10312 685 0,'0'0'367'0,"3"1"-126"0,3 12-67 15,5 9-82-15,0 19-46 16,19 111-37-16,-28-124 1 16,-1-8-8-16,1 22 0 0,0-2-6 15,-2-25 0-15,3 20-66 0,-2-6-42 16,2-22 70-1,-3-3 0-15,8 5-15 0,-5-43 40 16,6 26 24-16,40-71-1 16,-23 15 20-16,-12 37 2 0,0 13 11 0,-10 12-1 15,12-5-4-15,-7 7 0 0,0 14 2 16,5 18-19-16,0 6-33 16,-5 9-1-16,-1-7-84 0,-3-10 0 15,-2-8-221-15,0-5 2 0</inkml:trace>
  <inkml:trace contextRef="#ctx0" brushRef="#br0" timeOffset="57752.32">15985 10661 668 0,'8'0'422'16,"15"-4"-243"-16,6 0-121 16,-4-2-59-16,91-22 0 15,-98 25-88-15,14-8 2 0,-22 6-169 0,24-14 1 16</inkml:trace>
  <inkml:trace contextRef="#ctx0" brushRef="#br0" timeOffset="58024.33">16434 10261 673 0,'9'0'407'0,"19"0"-210"0,6-4-95 16,-7 1-88-1,104-14 0-15,-111 16-16 0,9-6 1 0,-31 9-105 16,29-5-75-16,-18-1 86 16,6-2 1-16,3-1-56 0,-21 3 107 15,-13 9 86 1,9 5 61-16,7-3-48 16,-49 35 1-16,34 2-21 0,-2 26 0 15,9-16-26-15,4 3 1 0,4-25-14 16,-2 28 0-16,2-5-84 0,0-33 1 15,0 16-226-15,0-28 1 0</inkml:trace>
  <inkml:trace contextRef="#ctx0" brushRef="#br0" timeOffset="58212.33">17199 10271 611 0,'14'-3'286'0,"-7"-1"-255"15,5 1 1-15,-2-1-31 0,22-6 0 16,-11 0-170-16,0-1 2 0</inkml:trace>
  <inkml:trace contextRef="#ctx0" brushRef="#br0" timeOffset="58347.32">17300 10430 651 0,'0'0'306'0,"5"3"-232"0,6-2-40 16,4-5-31-16,7-1 0 15,38-17-64-15,61-75-198 16,-101 70 4-16,18-33 0 16,-13 24 112-1</inkml:trace>
  <inkml:trace contextRef="#ctx0" brushRef="#br0" timeOffset="58635.82">17752 9886 746 0,'0'4'393'0,"0"21"-228"0,4 2-65 16,1-4-84-16,17 80 2 15,-13-91-16-15,6 4 1 0,-4-11-29 16,4 1 1-16,11-2-41 0,-10-4 2 0,-7-5 7 16,-2-1 1-16,16-18 32 0,1-20 2 15,-11 5 22-15,1-1 0 0,0 2 19 0,2 5 1 16,0 8 39-16,-2 7 0 15,-5 14 10-15,5-2 2 0,-3 16 87 0,17 31 19 16,6 61-124 0,-16-9 0-16,-9-10-21 0,2 5 1 0,-5-1-6 15,-6 10 1-15,0 2-12 0,-3 0 0 16,-5-8-7-16,-7-24 0 0,-7-7-4 16,-1-12 0-16,-5-6-15 0,-1-13 1 0,-5-7-28 15,0-4 0-15,-8-8-75 0,-1-4 0 16,-11-4-284-16,-7-2 0 0</inkml:trace>
  <inkml:trace contextRef="#ctx0" brushRef="#br0" timeOffset="60871.9">14850 12485 617 0,'4'0'390'0,"14"12"-171"0,-1 0-142 16,1 0 0-16,36 26-37 0,1-1 0 16,-18-8-23-16,-3 3 0 0,0-3-11 0,-2-1 1 15,-3-5-4-15,-3-2 1 0,-7-6-9 16,-2 1 0-16,-11-9-29 0,-3 0 1 0,14 11-110 16,-13-9-177-1,-20-30-155-15</inkml:trace>
  <inkml:trace contextRef="#ctx0" brushRef="#br0" timeOffset="60984.37">15167 12523 508 0,'-14'2'314'0,"3"10"-248"0,-1 1 1 15,-2 16-3-15,-67 132-46 16,65-122-27-16,-4 10 1 0,8-15-88 16,-2-4 0-16,-4-12-488 0</inkml:trace>
  <inkml:trace contextRef="#ctx0" brushRef="#br0" timeOffset="61192.87">15300 12625 648 0,'31'-7'309'0,"-5"3"-251"0,-2 2 0 0,2-4 2 15,103-16 1-15,-102 18-32 0,22-3 1 16,-26 5-26-16,25-7 0 0,-5 2-28 15,-8 0 2-15,-4 2-59 0,-20 2 1 0,-5 2-10 16,1-1 0-16,17-6-19 0,-15 5 0 16,-5-2-25-16,-17 7 1 0,8-2-89 15</inkml:trace>
  <inkml:trace contextRef="#ctx0" brushRef="#br0" timeOffset="61325.39">15667 12372 317 0,'-3'0'260'0,"3"12"-72"16,0 15-70-16,0-4-82 15,-3 94 0-15,6-95-20 16,0 17 0-16,-3-42-15 0,3 38 1 0,5-8-28 16,0-4 0-16,9 0-84 0,-5-17 0 15,-7-9-99-15,-10-10 2 0</inkml:trace>
  <inkml:trace contextRef="#ctx0" brushRef="#br0" timeOffset="61660.37">15942 12180 462 0,'14'2'354'0,"0"13"-167"0,-2 2-71 16,1-2-89-16,23 23 0 0,-11-11-14 15,-8-18 1-15,-9-5-3 0,12 0 0 16,9 0-5-16,-20-4 0 0,0-1-8 16,10-5 1-16,5-13 0 0,-13-3 1 0,4-16 0 15,-5 8 0-15,-9 17 1 0,4-14 1 16,-1 4 7-16,-2 16 0 0,1-8 23 15,-3 13 1-15,7-5 42 0,-3 17 0 16,-3-2-2-16,10 5 0 0,40 47-13 16,-14 30-1-16,-1 3 31 0,6 28-36 15,-5 7-38-15,-22-46 1 16,-3-16-6-16,-7-14 1 0,0-5-4 0,-5-7 0 16,-2-4-2-16,-1-44 0 0,-2 19-12 15,-7 24-1-15,-11-16-20 0,5-12 0 0,-12-5-69 16,-5-5-71-16,20-5 15 15,-33-10 0-15,25-6-206 16,-3-25 0-16</inkml:trace>
  <inkml:trace contextRef="#ctx0" brushRef="#br0" timeOffset="61840.37">16904 12129 875 0,'14'-4'350'0,"-5"0"-338"0,0-1 2 0,1 3-25 15,8-3-1-15,5-4-127 0,-19 7 1 16,3-3-181-16,-15 1-1 0</inkml:trace>
  <inkml:trace contextRef="#ctx0" brushRef="#br0" timeOffset="61940.87">16950 12308 830 0,'-11'14'422'0,"3"-9"-337"0,4-3 0 0,2-1-51 16,1 1 0-16,1-2-26 0,1 0 1 16,5 0-61-16,4 0 0 0,24-2-191 15,11-9 1-15</inkml:trace>
  <inkml:trace contextRef="#ctx0" brushRef="#br0" timeOffset="63340.91">17466 11814 907 0,'3'28'434'0,"-1"-8"-374"0,-1 0 1 0,1 1 17 16,10 90-38-16,-7-92-33 16,-2 7 1-16,-5-32-5 0,7 39 0 15,-4-18-1-15,-1-11 0 0,0 1-3 16,0-4 1-16,2 10-8 0,-2-18 1 16,0 8 6-16,0-1 0 0,2-4 0 15,-1-1 1-15,9-19 0 0,-2-4 0 0,6-28-3 16,0 18 0-16,-2 3 2 0,3 7 1 15,-5 21 15-15,7-9 1 0,8 2 19 0,4 13 0 16,-6 17 83-16,47 55-66 16,-10 14-43-16,-14-2-1 15,-21-19-24-15,-5-1 2 0,-3-1-83 0,-7 0 0 16,0-1-245-16,-8-11 1 16</inkml:trace>
  <inkml:trace contextRef="#ctx0" brushRef="#br0" timeOffset="63807.94">16715 12138 729 0,'-11'15'391'0,"8"-11"-324"0,0 0 1 0,2-1-31 16,-1-2 0-16,2 0-3 0,-3 2 1 15,11-6-10-15,-4 4 2 0,2 0-14 16,4-1 2-16,33 4-10 0,-19-4 0 0,2-3-5 15,-1 2 0-15,-3 0-13 0,-1 1 2 16,0 0-43-16,-5 0 1 0,-9 0-92 0,7 1 1 16,4-1-433-16</inkml:trace>
  <inkml:trace contextRef="#ctx0" brushRef="#br0" timeOffset="63959.94">16830 12372 891 0,'5'0'423'0,"4"-6"-385"0,0 1 1 0,6-2-31 15,24-9 0-15,-4 4-36 0,7 0 2 0,2-2-167 16,26-4 1-16</inkml:trace>
  <inkml:trace contextRef="#ctx0" brushRef="#br0" timeOffset="67948.42">26534 10789 188 0,'-3'59'75'0,"0"1"-84"16,0 0 2-16,-2-16-66 15,-28 161 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44:5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7582 1650 924 0,'-7'0'427'0,"0"0"-376"0,4 0 1 15,-4 9 57-15,-5 20-16 16,-21 111-65-16,32-104 0 0,-1 0-14 16,-3 35 0-16,1-1-10 15,0 34 1-15,4-40-3 0,0-1 1 0,0-4-25 16,0-5 0-16,4 4-144 0,-3 36-267 16</inkml:trace>
  <inkml:trace contextRef="#ctx0" brushRef="#br0" timeOffset="392.5">7731 1724 697 0,'0'0'247'0,"15"0"-161"0,16 0 48 16,1 0-98-16,-1 0 0 0,77-3-8 16,194-16-14-16,-232 12-8 15,28-8 1-15,-14 2-4 0,-2-2 0 16,-5 2-1-16,-1 0 0 0,0 1-2 16,-5-4 1-16,-1 3-1 0,-7 1 1 0,-12 2 0 15,-5-1 0-15,-31 7 1 16,14-3 1-16,-7 2 10 0,-18 5 1 0,12-3 5 0,-15 3 1 15,-1 0-13-15,-6 1-1 0,9 2 12 16,-1 1 1-16,-1 17 1 0,-1 4 0 16,0 15 8-16,0-10-1 0,-1 49-1 0,-1-42 1 15,2 34-17-15,-3 44 1 0,-1 54-12 16,1-98 0-16,3 1-4 0,-2-4 0 0,0-1-38 16,-2-6 0-16,1 6-174 0,-2 20-236 15</inkml:trace>
  <inkml:trace contextRef="#ctx0" brushRef="#br0" timeOffset="647.99">7509 2781 870 0,'3'-4'242'0,"11"0"-222"0,6 3 2 0,24-5 101 16,257-28-21-16,-205 23-78 16,52-4 0-16,-18 5-18 15,-12 9-1-15,-8 1-3 0,-16 0 0 0,-7 3-3 16,-14 9 1-16,-7 3-36 16,-14-7 1-16,-9-1-40 0,-29-3-1 0,12 1-35 15,-8-2-1-15,-15-3-84 0,1 0 1 16</inkml:trace>
  <inkml:trace contextRef="#ctx0" brushRef="#br0" timeOffset="956.65">8098 1139 553 0,'0'9'322'0,"-6"5"-165"16,-10 9-66-16,-3 4-75 15,-79 89 2-15,76-91-19 0,-33 25 0 0,-3-1-44 16,-2-3 0-16,0-2-42 0,-2-1 1 16,2-13-135-16,-3-10 0 0</inkml:trace>
  <inkml:trace contextRef="#ctx0" brushRef="#br0" timeOffset="1360.15">8302 1005 585 0,'36'0'300'16,"12"0"-146"-16,16-4-54 15,-5-1-65-15,223-21 0 0,-228 19-16 16,60-12 1-16,1 3-14 0,-8 4 1 15,16 2-2-15,63-1-4 0,-9 5 0 16,-68 4 1-16,-20 2-2 16,-3-1 1-16,-3 1-9 0,-8-3 1 0,0-1-10 15,-7-1-1-15,-4 4-4 0,-9-3-1 0,-61 4-4 16,57-3 0-16,-3-1-54 16,-10-1 17-16,-9 3 93 0,2-3-11 15,-33 5-16 1,-1 1 1-16,-3 3 14 0,-3-1 1 15,0 8 0-15,-54 36 1 0,24-15-11 16,-8 4 0-16,-36 26-8 0,14-13 1 0,-8 10-19 16,-11 1 0-16,-22 18-53 0,-70 42 46 15,34-31-51-15,76-46-1 16,20-14-165-16,8-21 0 0</inkml:trace>
  <inkml:trace contextRef="#ctx0" brushRef="#br0" timeOffset="1765.14">10554 934 513 0,'-16'19'368'0,"6"4"-262"0,4 4 0 0,3 1-26 16,-20 128 0-16,21-115-34 0,-8 45 0 0,2 3-19 16,-4-11 2-16,-2-2-15 0,5-2 1 15,-1 0-13-15,3-5 1 0,2 1-6 0,2 1 0 16,2 1-29-16,1-15 0 0,1-3-55 16,2-6 1-16,-1-52-72 0,8 49 1 0,-3-4 48 15,2-2-1-15</inkml:trace>
  <inkml:trace contextRef="#ctx0" brushRef="#br0" timeOffset="2152.64">9511 2532 652 0,'4'2'372'0,"18"1"-195"0,23-6-72 16,20-14-32-16,244-58-54 15,-251 57 0-15,46-11-12 0,-3-1 1 16,1 2-6-16,-2 3 0 16,1 1 0-16,-6 5 0 0,-3-1-8 0,-10 3 1 15,-5 2-80-15,-11-3 0 0,-11 1-204 16,-23-2 0-16</inkml:trace>
  <inkml:trace contextRef="#ctx0" brushRef="#br0" timeOffset="2697.14">8396 1205 560 0,'-1'14'237'0,"1"-1"-223"0,-4-1 0 16,0 4-64-16,-14 25-357 16</inkml:trace>
  <inkml:trace contextRef="#ctx0" brushRef="#br0" timeOffset="2840.64">8250 1907 232 0,'-11'0'97'0,"7"0"-99"0,1 0 1 0,0 0-75 15</inkml:trace>
  <inkml:trace contextRef="#ctx0" brushRef="#br0" timeOffset="3120.64">8323 1241 609 0,'0'0'339'0,"-3"0"-270"16,3 0-1-16,0 1-44 0,-3 1 0 0,3-2-29 15,0 0 0-15,0 5 4 16,-15 15 0-16,14 2-59 0,1 14 0 0,0-10-103 16,0-15 1-16</inkml:trace>
  <inkml:trace contextRef="#ctx0" brushRef="#br0" timeOffset="3264.14">8350 1788 450 0,'0'6'279'0,"-1"-1"-234"0,1 0 0 16,0-2-33-16,-3 0 0 0,3 0-17 16,0 1 1-16,0-7-70 0,0 3 1 0,0 2-75 15,-3-2 1-15</inkml:trace>
  <inkml:trace contextRef="#ctx0" brushRef="#br0" timeOffset="3372.64">8333 1982 326 0,'0'10'199'0,"0"-3"-167"0,0 1 1 0,0-3-25 16,2-2 1-16,-2 2-26 0,0 5 1 0,0-19-86 16,0 9 2-16</inkml:trace>
  <inkml:trace contextRef="#ctx0" brushRef="#br0" timeOffset="3464.65">8365 2148 235 0,'-11'0'-1'0,"6"-4"-139"31</inkml:trace>
  <inkml:trace contextRef="#ctx0" brushRef="#br0" timeOffset="3656.14">8452 2099 294 0,'26'-4'269'0,"-6"1"-232"16,0 3 0-16,0-3-28 0,86-8 1 16,-83 10-8-16,27 0 0 0,-48 1-11 15,52-5 0-15,1 4-27 0,-1-2 2 0,15 1-31 16,9 2 45 0,-39 1 16-16,74 4 0 0,-43-1-50 15,-17-2 1-15,-14 3 1 0,-3 0 0 16,14 7-16-16</inkml:trace>
  <inkml:trace contextRef="#ctx0" brushRef="#br0" timeOffset="3844.14">9689 2157 204 0,'44'-4'105'0,"-14"1"-64"0,-2-1 1 15,3 2 45-15,135-10 1 16,-137 12-41-16,6-1 1 16,-47 2-11-16,46-2 1 0,-26 3 24 0,18 4 2 15,-19-3-27-15,-3 0 2 0,6 4-23 16,-16-11 0-16,10 7 25 0,1-2 18 15,-5-1-46 1,6 1 1-16,1 1-12 0,0 0 1 0,38 9-22 16,-29-11 2-16,-2 0-75 0,-3 0 0 15,-7 0-115-15,-2-3-1 0</inkml:trace>
  <inkml:trace contextRef="#ctx0" brushRef="#br0" timeOffset="4325.14">7831 2580 526 0,'-6'11'237'0,"1"-4"-168"0,2-6-66 15,2 2 1-15,1-2-15 0,0 2 1 16,0-3-7-16,0 0 1 15,1-3-18-15,1 3 2 0,3-2-32 0,1-1 1 16,6-6-36-16,-1 2 1 0,41-26 51 16,-33 21 1-16</inkml:trace>
  <inkml:trace contextRef="#ctx0" brushRef="#br0" timeOffset="4504.64">8205 2398 332 0,'4'-4'280'0,"4"1"-136"0,-2 0-73 16,-1 0-59-1,6-4 1-15,-7 3-11 0,5-1 0 0,-12 6-6 16,6-4 0-16,2-1-18 0,-1 0 0 16,0 2-10-16,3-2-1 0,4-4-2 15,-3 3 1-15,2 0-16 0,35-24 0 16,-34 23-18-16,5-2 0 0,-11 4-13 16,4 0 0-16,0 1-82 0</inkml:trace>
  <inkml:trace contextRef="#ctx0" brushRef="#br0" timeOffset="4568.14">8481 2282 192 0,'3'-2'153'0,"-3"0"-121"0,0 2 1 0,0-2-41 16,0 2 0-16,-3 0-243 0</inkml:trace>
  <inkml:trace contextRef="#ctx0" brushRef="#br0" timeOffset="4699.64">8596 2262 504 0,'-9'0'110'0,"1"-2"-182"0,-1 1-1 0,3-1-27 16,0 2 1-16</inkml:trace>
  <inkml:trace contextRef="#ctx0" brushRef="#br0" timeOffset="7229.16">11614 1488 720 0,'-20'32'359'0,"5"-11"-302"16,2 0 1-16,-3-6-29 0,-64 66 2 16,63-66-19-16,-31 19-78 0,19-14-57 15,23-17 1-15,-20 1-142 16,14-8 0-16</inkml:trace>
  <inkml:trace contextRef="#ctx0" brushRef="#br0" timeOffset="7395.68">11338 1472 427 0,'0'-7'308'0,"1"5"-222"0,-1 2 1 16,3 4 11-16,-1-4 1 0,8 6-26 0,3 6 2 16,8 12-33-16,10 12 1 0,3 4-23 15,-11-11 1-15,-1-2-14 0,1-1-1 0,-14-17-10 16,12 10 1-16,19 9-83 0,-23-21-107 16,12 5-138-16,-19-23-215 15,14 8 409 1</inkml:trace>
  <inkml:trace contextRef="#ctx0" brushRef="#br0" timeOffset="7668.65">12117 1110 464 0,'-11'24'320'0,"4"5"-235"16,1 2 1-16,-3-1-14 0,-28 128 1 0,30-127-14 15,-8 31 0-15,2 8 16 0,4 31-60 16,9-28-4-16,7-39 0 16,-2-47-3-16,9 43-1 0,0-14-15 0,13 1 0 15,-8-11-3-15,-4-5 0 0,-9-4 13 16,17-1 0-16,-18-1 7 0,4-7 1 16,-12 9 3-16,6-6-1 0,9-29-8 15,-15 30 1-15,-1-5-7 0,-7 3 0 0,-1 0-11 16,12 15 1-16,-11-10-61 0,2 2 0 0,-27-11-176 15,25 7 1-15</inkml:trace>
  <inkml:trace contextRef="#ctx0" brushRef="#br0" timeOffset="8180.64">12820 1099 807 0,'0'0'390'0,"0"0"-299"0,0 3 0 15,-5 7 58-15,-4 8-94 16,-9 18-53-16,-18 24 1 0,-13 6-43 15,8-14-61 1,1-8-15-16,7-11 1 0,15-20-61 16,1-3 1-16,2-7-29 0,10-3 1 0,-7 3-119 15,27-3 256-15,-10-4 117 16,0 3 1-16,2-3 16 0,51-16 0 16,-11-10-1-16,-15 3 2 0,3 0-23 15,2 3 1-15,20-4 3 0,-20 16 0 0,10 3 63 16,10-3-58-16,-7 0-40 15,-16 0-1-15,-16 3-7 0,-11 7 0 16,5-3 6-16,-8 5 0 0,5-2 24 16,-6 2-1-16,-8 2 48 0,5 5-32 15,0 2-24-15,0 19-1 16,-3 1 10-16,-3 23 1 0,3-16 11 16,0-17 0-16,-3 20 1 0,4 2 0 0,-2 1-16 15,1 4 1-15,0 1-26 0,-1-2 1 0,0-1-15 16,1-2 0-16,3-5-72 0,-4-5 1 15,4-4-44-15,0-3 2 0,-1-18-260 0,-8 6 1 16</inkml:trace>
  <inkml:trace contextRef="#ctx0" brushRef="#br0" timeOffset="8787.65">13501 1063 772 0,'21'-6'277'0,"-6"4"-243"0,-1-1 1 0,-3 2-5 0,18-1 0 16,-3 2-22-16,0 0 2 0,11 0-24 15,-29 0 2-15,10 0-27 0,-1 0 1 0,-9 0-22 16,-2 0 1-16,-5 1 30 0,-10 1 2 15,11 3 22-15,-4 1 0 0,-4 1-11 0,-25 42 1 16,-8-17 7-16,11-11 0 0,1-1 8 16,0 2 1-16,4-1 0 0,13-11 0 15,-9 10 10-15,-7 9 1 0,12-8 6 0,0 1 0 16,5 4 5-16,-2-2 1 0,-1 19 20 16,4 12-3-16,6-30-30 15,-2 28 0-15,2-36-7 0,2 19 0 0,0-10-21 16,0-4 1-16,2-14-31 0,-2 0 1 15,3 14-41-15,0-19 1 0,2 7-40 0,-8-20 2 16,4 7 7-16,1 6 2 0,4-6 9 16,3-7 154-16,25-10 46 15,-2-17 0-15,-10 6 35 16,4-16 2-16,-3 16-22 0,3 1 1 0,4 1-28 16,3 2 2-16,-13 17-12 0,41-26-1 0,-13 18-22 15,4 1 1-15,3 6-10 0,1 2 0 16,-1 5-8-16,-1 2-1 0,-28 2-2 0,23 0 0 15,-18 0 1-15,24 0-2 16,-32 2-8-16,43 2 2 0,-35 3 5 16,-5 7 1-16,-23 3-3 0,0 13 2 15,-14-2-6-15,-1-8 1 0,-17 25-6 0,-39 41-25 16,15-23 5 0,9-9 0-16,14-13-18 0,-1-2 1 0,0 1-34 15,1 0-1-15,2-5-40 0,-1-5 1 0,3-10-84 16,2-1-1-16,5-19-188 15,-15-2 0-15</inkml:trace>
  <inkml:trace contextRef="#ctx0" brushRef="#br0" timeOffset="8952.16">13697 1694 682 0,'-11'2'289'0,"5"5"-240"0,3 0 1 16,-2 0-21-16,-3 6 0 0,4-1-32 0,4-8 1 15,3-10-82-15,-6 10-104 16,3-6 59-16,0 2 0 0,1-4-13 16,-1 3 0-16</inkml:trace>
  <inkml:trace contextRef="#ctx0" brushRef="#br0" timeOffset="9092.15">13849 1510 291 0,'17'-12'274'0,"-7"9"-152"15,0 2 1-15,1 3 103 0,13 10-13 16,7 25-127-16,-7 27 0 15,-19-25-41-15,-2-2 0 0,-1-8-11 16,-2 23-27-16,0-2-39 16,0-29 2-16,0 22-58 0,-3-31 0 15,-5 31-100-15,-1-25 1 0</inkml:trace>
  <inkml:trace contextRef="#ctx0" brushRef="#br0" timeOffset="9640.65">13812 1641 418 0,'8'-8'161'0,"-5"6"-149"16,0 1 0-16,0-2-8 0,0 2 1 0,0-2-9 16,-3 1 0-16,-1 4-4 0,2-2 1 0,-1 0-7 15,-1 0-1-15,1 0 8 0,-2 2 0 16,1 0 8-16,-1 1 0 0,-1-1 16 15,-3 4 2-15,2-2 8 0,-1 0 1 0,5-4 15 16,-3 4 0-16,3-4 3 0,0 2-26 16,-2 5-14-16,2-4 1 15,3-2-4-15,0 6 1 0,1-5-1 16,0 1 1-16,-4-2 6 0,3 3 1 0,3 3 13 16,-3-3-1-16,-1 1 22 0,1 1 1 15,0 2 12-15,23 42-42 0,-32-36-23 16,-2 0-10-1,-4-1 0-15,-5-1-1 0,12-12-12 16,-4 2 0-16,8-2 4 0,-2 1 0 16,-23 6 18-16,15-2 0 0,-9 2 7 15,12-1 1-15,-15 7 3 0,9-3 0 0,-1-2 4 16,9-4 0-16,-2 2 10 0,-2 1 2 16,15-11 10-16,-5 4 2 0,0 0 8 0,-3 4-24 15,3-4-6-15,2 0 1 16,-1 1 6-16,-1-1 1 0,2 1 4 15,1-1-1-15,-3 0 3 0,3 1-1 0,-3-1-2 16,2 0 0-16,1 0-8 0,-2 2 0 16,1-2-5-16,-1 0-1 0,1 0-4 0,1 0 0 15,-2 2-19-15,1-2 2 0,-1 0-39 16,1 0 1-16,-2-2-43 0,3 2 1 16,-3-2-40-16,3 0 0 0,-1-3-12 0,-1 4 0 15,1-3-89-15</inkml:trace>
  <inkml:trace contextRef="#ctx0" brushRef="#br0" timeOffset="9836.66">13674 1915 131 0,'-8'0'134'0,"3"-1"-49"15,1 1 1-15,1 0 13 0,0 0 1 0,3-1-13 16,0 1-1-16,0 1 8 0,0-1 1 0,0 0-27 16,0 0 0-16,2 1-15 0,1 1 2 15,9-2 12-15,15 6 0 0,9-6-13 0,7-3 0 16,20-2-9-16,9 0 9 15,-5-3-33-15,-5 4 2 16,-7-3-14-16,-23 4 1 0,-15 0-10 0,-1 3 1 16,-9-1-31-16,3 1 2 0,-7 0-285 15</inkml:trace>
  <inkml:trace contextRef="#ctx0" brushRef="#br0" timeOffset="9992.64">14353 2017 1103 0,'-8'0'475'0,"0"0"-453"15,1 0 2-15,1 0-35 0,-1 0 2 16,-6 0-117-16,8 0 0 0,-15-3-285 16,-6-2 1-16</inkml:trace>
  <inkml:trace contextRef="#ctx0" brushRef="#br0" timeOffset="13852.91">15948 926 761 0,'0'44'352'0,"-1"-9"-316"0,1-1-1 16,-2 0-21-16,-4 143 0 0,6-139-21 0,-6 37 0 15,3 7-153-15,0 24-231 16</inkml:trace>
  <inkml:trace contextRef="#ctx0" brushRef="#br0" timeOffset="14400.4">16382 1431 726 0,'3'-5'304'0,"13"-2"-142"0,3 1-75 16,-1 2 1-16,41-10-15 15,19 7-1-15,-56 7-9 0,-25 0-1 16,41 3-1-16,-21 2 0 0,34 6-16 0,-21 1 0 16,13 7-16-16,-18-10 0 0,1 2-15 15,-3-7 0-15,3-4-8 0,0 1 0 0,-12-2-10 16,32-3 1-16,-14-7-19 0,4 2-1 16,-1-6-36-16,-3 0 1 0,5-1-175 0,0 6-209 15,-25 2 59 1,13-8 0-16</inkml:trace>
  <inkml:trace contextRef="#ctx0" brushRef="#br0" timeOffset="16644.4">17885 616 731 0,'-9'1'342'16,"-2"15"-269"-16,1 3 0 0,-6 3-12 0,-61 100 1 16,59-90-21-16,-22 37 0 0,6 1-20 15,2-6-1-15,11-3-16 0,7-4 0 0,6-12-5 16,5-11 0-16,6-13 0 0,0-13 0 15,8-3 1-15,1 4 1 0,17 0 1 0,1-13 1 16,-1-10-8-16,5-6 0 0,15-25 7 16,-20 10 1-16,-11 1 14 0,-6 5 0 0,-8 4-13 15,-4 2 0-15,-5 14-13 0,-6 0 1 0,-10-12-5 16,-5 9-1-16,-2 7-6 16,-16 2 1-16,31 3-41 0,-14 0 2 0,4 3-109 15,2 2-1-15,9-2-161 0,-9 1 1 0</inkml:trace>
  <inkml:trace contextRef="#ctx0" brushRef="#br0" timeOffset="25620.54">11875 281 749 0,'-20'-5'378'0,"8"2"-238"0,1 1-40 15,5-3-93-15,-6 1 1 16,12 4-18-16,-8-6 2 0,25 13 3 0,-20-10 0 16,9-1 5-16,0 4 0 0,30-11-4 15,10 10 1-15,-17 1-3 0,3 0 1 0,-16 7-28 16,29 8 19-16,-23 8 16 16,-3 16 1-16,-23-16 3 0,1-1 0 15,-5-8 2-15,-7 11 0 0,3-11 1 0,-20 27 2 16,-13-2 11-16,16-12 2 0,0-6 23 0,4-5 0 15,15-9 0-15,-8 3 0 0,3-1-24 16,12-8 1-16,0 1-25 0,2-1 1 0,5-2-15 16,-4 1 2-16,-3 1 9 0,3 1 1 15,10-1-33-15,5 14-102 16,26-6-4-16,-1-3 1 0,-20-12-159 16,17-3 0-16</inkml:trace>
  <inkml:trace contextRef="#ctx0" brushRef="#br0" timeOffset="25772.55">12477 326 655 0,'0'1'311'0,"-3"1"-261"15,0 2 0-15,-1 3-13 0,-7 3 0 0,-8 12-21 16,3-5 0-16,0 0-16 0,-1-2 0 0,-9 3-35 16,9-6 2-16,2-1-56 0,-1-2 0 15,10-7-67-15,-10 1 0 0,-6-1-209 0</inkml:trace>
  <inkml:trace contextRef="#ctx0" brushRef="#br0" timeOffset="26072.55">12190 502 309 0,'-2'-8'235'0,"1"1"-175"16,2 4 1-16,3-2 12 0,0 4 0 15,10-9-21-15,6 5 1 0,20-2-33 0,-5 0 2 16,4-1-17-16,1-2 1 0,16 3 48 0,15-5-24 16,3 0-27-16,-3 1 1 15,-13 4-5-15,-23 2 0 0,-2 2-54 16,-11 2 26-16,-17 0 36 15,-2 1 1-15,-1 0-4 0,13-1 1 0,-30 2 4 16,9-1-2-16,2 0-6 16,-3 0 0-16,-38-1 0 0,22 1 1 15,5 0 0-15,-2 0 0 0,11 0 8 16,-8 1 0-16,3 1 3 0,-8 6 0 0,8 7 16 16,6 4 0-16,1 5 9 0,3 7 1 0,-1 22 34 15,-1 15-29-15,3 2-33 16,0-41 1-16,0 34-9 0,1-16 0 15,1-10-12-15,1-5 0 0,0-4-47 0,0-16 0 16,0 14-85-16,0-8 0 0,-3-12-152 16,-1 6 0-16</inkml:trace>
  <inkml:trace contextRef="#ctx0" brushRef="#br0" timeOffset="26252.55">12685 774 1001 0,'-3'0'376'0,"3"0"-348"0,0 0 1 0,0 0-19 15,0 0 1-15,0 0-26 0,0 0-1 16,0-2-119-16,-4 2-87 0,4-1-47 16,0 1 1-16</inkml:trace>
  <inkml:trace contextRef="#ctx0" brushRef="#br0" timeOffset="27624.54">11757 544 596 0,'-2'0'189'0,"2"0"-191"0,2 0 60 16,-1 0-24-16,4 1 1 16,6 1-12-16,4 1 2 0,17 5-17 15,9 0 1-15,-12-4-5 0,5 0 0 0,-4 3-16 16,4 1 0-16,-17-6-60 0,15 4 2 16,13 2-104-16,-32-8 0 0</inkml:trace>
  <inkml:trace contextRef="#ctx0" brushRef="#br0" timeOffset="36748.5">18887 926 811 0,'0'0'285'0,"5"0"-285"0,2 0 1 0,1-2-2 16,0 1-1-16,16-5-21 16,-1-1 1-16,11-8-54 0,-10-1 0 0,0 0-23 15,12-7 0-15,-28 21 50 0,1-2 1 0,16-3 48 16,-21 7 1-16,0 6 39 0,8 7 1 16,-20 1 22-16,20 43 1 0,-12-11-5 0,0-21 1 15,0 26-2-15,-1-23 2 0,-1 53-1 16,2-55 1-16,-1 28-24 0,-4 25 0 0,4-28 8 15,-1-2-6-15,1-12-20 16,1-4-1-16,-2-10-5 0,2-13 2 16,-3-3-33-16,1-7 1 0,-1-3-25 15,2-1 1-15,-2-1-23 0,-1-5 0 0,-20-44-23 16,18 9 1-16,-3-27-113 0,0-29 69 16,-6-87 107-1,5 102 1-15,4 18 32 0,6 14 1 0,0 6 27 16,0 23 1-16,0 36 21 0,0-30 0 15,0 18 19-15,0-3-1 0,0 20-13 0,0-11 0 16,0 22-26-16,0 5 0 0,0 7-22 16,-3 25 1-16,0-40-12 0,-4 23 1 0,-3 0-7 15,-9 25 1-15,4-27-32 0,1-1 1 0,-1-5-40 16,-5 16-1-16,8-29-52 0,1-4 0 16,-3-10-69-16,11-11 0 0</inkml:trace>
  <inkml:trace contextRef="#ctx0" brushRef="#br0" timeOffset="36929.01">19209 981 332 0,'19'0'353'0,"-6"11"-217"16,-3 2 1-16,-4 2-41 0,20 32 0 16,-16 5-44-16,-8-34 0 0,0 30-5 15,-2-18-25-15,-4 19-24 16,2-3 0-16,-4-3-48 0,1-12 0 0,-4-14-89 15,1-3 1-15,4-14-137 0,-10 8 0 16</inkml:trace>
  <inkml:trace contextRef="#ctx0" brushRef="#br0" timeOffset="37136.5">19300 1007 346 0,'3'-23'271'0,"0"13"-181"15,3 5 0-15,1 0-48 0,12-11 1 0,-12 13-5 16,8 0 0-16,8 0 39 0,-2 8 13 15,-1 8-49-15,-1 7 1 16,-4 33 52-16,-7 7-10 16,-5 1-60-16,-3-39 1 0,3 27-14 15,-3-30 1-15,0 18-14 0,0-1 1 0,0-19-18 16,-3 15 0-16,0 17-93 16,-2-19-141-16,-10-7-283 15</inkml:trace>
  <inkml:trace contextRef="#ctx0" brushRef="#br0" timeOffset="37252.5">19319 1518 731 0,'0'0'367'0,"0"0"-294"0,0 0 1 0,1-1-41 15,-1 1 1-15,2-3-30 0,2 3 0 16,0-1-41-16,4-3 1 0,36-15-176 0,0 0-199 16</inkml:trace>
  <inkml:trace contextRef="#ctx0" brushRef="#br0" timeOffset="37692.51">19784 791 921 0,'-3'3'381'0,"0"-3"-344"0,6 0-28 15,-3 0 0-15,0 0-5 0,3 0 0 16,1 0-23-16,-1 0 0 0,19 2-21 0,4-2 0 15,-12-1-30-15,18-5 2 0,-1-5-30 16,-16-2 0-16,0 0 3 0,-7-3 0 0,-3 3 34 16,-4 0 2-16,-1 7 43 0,2-4-1 0,-4 7 26 15,1-3-1-15,-1 13 29 0,-1-13 0 16,-3 5 71-16,0 0 0 0,6 3-58 16,-11 1 0-16,8 2-10 15,-1 2 1-15,-44 36-15 0,47-15 2 16,-1 7-15-16,0-2 1 0,2 0-9 0,-1-2 0 15,1-16-21-15,-2 14 1 0,2-4-54 16,0-3 0-16,-1-16-112 0,-1 1 2 0</inkml:trace>
  <inkml:trace contextRef="#ctx0" brushRef="#br0" timeOffset="37888.03">19791 1108 648 0,'-7'0'336'0,"4"-2"-290"0,3-1 0 16,-3-1-30-16,3 1 1 0,0-2-15 15,0-3 1-15,6 11-6 0,-2-9 1 0,-1-1-9 16,4 3 0-16,5-3-7 0,-3 3 0 16,34-27-5-16,-37 39 22 0,14 8 8 15,-4 16 0-15,-13-1 0 16,-3-5-1-16,0-1-5 0,0-3 1 0,0 3-26 16,1-7-115-16,-1-14-22 15,0-1 0-15</inkml:trace>
  <inkml:trace contextRef="#ctx0" brushRef="#br0" timeOffset="38200.5">19775 1180 257 0,'-23'0'173'0,"7"5"-106"16,3 2-37-16,3-2-28 16,-19 12 1-16,18-3-15 0,1-4 0 15,2-1 8-15,6-7 0 16,12-11 19-16,-17 16 1 0,6-2 56 15,1-2 2-15,1-2 25 0,1-1 1 0,3 8 66 16,19 30-31-16,28-27-50 16,-3-5 1-16,4-4-1 0,0 0-1 15,7 3 11-15,6 2 0 0,59 11 1 0,31 13-56 16,-11 2-31 0,-61-20 1-16,-18-5-6 0,-9-2 0 15,-3 1-3-15,-11-5 1 0,-6 3-6 0,-26-5 1 16,-1-3-12-16,12 3 1 0,-16-4-28 15,12-12-17-15,-13-7-4 16,-8-3 0-16,-5 3-83 0,-1 5 1 16,-9-4-196-16,-5-4 1 0</inkml:trace>
  <inkml:trace contextRef="#ctx0" brushRef="#br0" timeOffset="38973">20100 779 556 0,'9'-8'271'0,"1"2"-233"0,0 0 0 0,1 2 3 16,23-7 1-16,-11 8-8 0,-11 2 1 15,22-2-7-15,-12 3 1 0,-8 0-1 0,-1 0 1 16,-7 4 3-16,-4-1-1 0,10 7 23 15,-18 0-29-15,12 27-24 16,-17-11 1-16,2-11-38 0,-26 30-23 16,-11 4 27-1,35-40 1-15,-23 22-6 0,16-15 1 0,5-7-7 16,0 2 1-16,4-7-3 0,2-1-1 16,10-5-1-16,-3 2 0 0,0 0 5 0,-3 2 39 15,3-2 14 1,0 0 1-16,0 0 11 0,0 0 0 0,0 0 0 15,0 0-1-15,0 0-8 0,0 0 2 0,0 0-10 16,0 0 1-16,0 0-4 0,0 0 0 16,0 0-4-16,0 0 0 0,0 0-5 0,0 0 0 15,0 0-5-15,0 0 0 0,0-2-1 16,0 2 0-16,2-1-4 0,-2 1 1 0,0 0 2 16,0-1 1-16,0 1 8 0,1-2-1 15,-1 2 4-15,0 0 1 0,2-1-2 16,0 1 1-16,-2-3 3 0,1 2 1 0,1 1 1 15,-1-1-1-15,2-1-2 0,-1-2 0 16,1 4-1-16,-3-1 0 0,7-3-2 0,-7 3 1 16,2 1 0-16,-1-1 1 0,-1 1-10 15,0 0 1-15,4-2-18 0,-4 2 0 0,1-3-52 16,1 2 2-16,-1-2-29 0,1 1 0 0,-2 2-76 16,0 1 77-16,0-2 105 15,3 1 1-15,-3 0 50 16,0 0 1-16,3 0 23 0,-3 0 1 0,0 4 104 15,3 5 12-15,8 15-109 16,-11-2 0-16,0 16 54 0,-2 24-46 16,0-41-62-1,1 16 1-15,-1-2-8 0,2-26 1 0,2-1-7 16,3 20 2-16,10-11 17 0,28-5 0 16,-20-14-1-16,49-3 1 15,-27-8 15-15,-28 1 0 0,29-20 5 16,-23 11 0-16,-5 4-3 0,-12 2 1 0,-1 4-18 15,-5-7 0-15,-5 14 2 0,-7 0-21 16,-5-4-18 0,11 10 1-16,-46-12-32 0,35 10 0 0,5 0-120 15,4 0 1-15,-1-4-371 0,-19-8 1 16</inkml:trace>
  <inkml:trace contextRef="#ctx0" brushRef="#br0" timeOffset="39688">20802 778 725 0,'4'0'369'0,"1"0"-296"0,0 0 0 0,1-2-14 15,0 0 0-15,5-1-29 0,1-1-1 0,8-1-19 16,-4 1 1-16,0 1-9 0,-5 0 0 16,7-4-24-16,-8 4 2 0,-7 2-21 0,0 0 1 15,-6 2-12-15,6-2 1 16,-3 1-27-16,3-3 1 0,-3 2-38 0,0-1 1 15,-3 2 11-15,3-2 1 0,-3 1-35 0,0 3 93 16,-3 1 51 0,-1 2 1-16,-6 8 46 0,-37 22 19 15,27 3-37-15,13-23-1 16,5-5-20-16,5-5 0 0,-3 1-19 0,0-4 1 16,6-4-15-16,-3 2 2 0,0 0-14 15,3 2 1-15,-3-4 15 0,5 1 0 0,5-3 16 16,24-3 0-16,-5-5 29 0,-6 3 0 0,8 5 92 15,1-1 10-15,-1 3-85 16,-18 1 1-16,17 1 6 0,-1 0-28 16,-24 0-29-1,-2 1 1-15,-1-1-41 0,11 2 0 16,-34-2-175-16,19 1-67 0,-4 4 185 16,-15 3 0-16,-22 12-21 15,-11 12 211-15,-4 13 89 16,45-36 2-16,-26 15-48 0,23-13 0 15,4-3-75-15,4-3 0 0,8-2-12 0,0 2 0 16,3-7-12-16,-1 3 1 0,4 0-19 16,1 2 1-16,1-6-15 0,34 13 1 0,-1-20-17 15,-13 1 1-15,1-3-19 0,-3-2 0 0,0-4-38 16,10-9 2-16,-18 8-22 16,-10 8 1-16,13-21 12 0,-18 21 0 0,5-18 16 15,-8 17 1-15,3-3 27 0,-3-1 0 16,0 2 19-16,0 0 0 0,-3 2 9 0,-2-18 0 15,-4 5-16-15,-2 0 2 0,-4-6-34 16,2-5 0-16,-14-33-102 0</inkml:trace>
  <inkml:trace contextRef="#ctx0" brushRef="#br0" timeOffset="40224.5">20989 356 156 0,'0'-9'142'0,"0"6"-27"16,0 3 1-16,0 5 22 0,0-2 0 0,0 15 83 16,6 27-31-1,2 34-87-15,2-4 0 0,9 52-22 16,-11-64 0-16,-1 28-29 0,-6-35 1 0,-1 0-32 15,3-2 1-15,-2 0-15 0,-1-57 0 16,2 49-5-16,-2-5 0 0,1-6-7 0,-1-2 0 16,0-21-26-16,0 12 2 0,0-17-126 15,-1 12-40-15,-5 2 100 16,1-12 1-16,1-10 17 0,4-10-1 0,-5 10 28 16,0-4 1-16,2-3 36 0,-3-9 1 15,-29-37 25-15,29 37 1 0,1 2 27 0,0 3 0 16,2 10 11-16,0 1 0 0,-6-6-2 15,9 11 0-15,-6-2 54 0,-23 2-7 16,0 19-63 0,5 2 0-16,-5 11-14 0,14-16 1 0,1-5-12 15,1 0 1-15,9-12-6 0,1-1 0 0,0 0-22 16,2-1-1-16,4-2-21 0,-3 1-1 16,0 0-79-16,-2-4-30 0,2-3 57 15,-8-12 0-15,13-24-18 16,1 14 0-16,2 2 27 0,1 2 1 0,0 12 39 15,16-26 76-15,-6 18 10 16,-11 18 1-16,19-14 82 0,2 15-4 16,-6 2-56-16,-12 2 1 15,12 1 0-15,-2 7-1 0,4 4 92 16,10 7 38-16,0 1-107 16,1 0 1-16,2 0-31 15,-15-11-1-15,-3 2-18 0,0-1-1 0,-11-5-10 16,7 6 0-16,2 5-7 0,-12-15 1 0,2 8-8 15,1 0-1-15,-6-7-8 0,2-3 1 16,-8-1-3-16,4 0 0 0,4 4-14 0,-4-4 1 16,1 1-22-16,1 0 2 0,-1-3-54 15,2 2 0-15,4-4-205 0,-5-1 0 0</inkml:trace>
  <inkml:trace contextRef="#ctx0" brushRef="#br0" timeOffset="40648.5">21641 602 988 0,'0'22'465'0,"0"9"-380"0,1 0-64 16,-1-8-50-16,6 90-1 15,-3-94-193-15,8 24-361 16</inkml:trace>
  <inkml:trace contextRef="#ctx0" brushRef="#br0" timeOffset="40912">21603 458 490 0,'10'-10'268'0,"-4"4"-213"0,0 1-1 0,5 1-22 16,12-8 2-16,-4 4-23 0,-1 0 2 0,5 0-9 16,0 2 0-16,-2 2 9 0,-2 2 1 0,-8 4 28 15,4 2 0-15,0 8 12 0,1 14 0 16,-8 35 41-16,-8-24-13 0,1 21-61 16,-1-31 0-16,-1 28-16 0,-1-12 0 15,2-9-46-15,-1-20 0 0,-6 28-66 16,3-16 1-16,1-22-150 0,-2 1 0 0</inkml:trace>
  <inkml:trace contextRef="#ctx0" brushRef="#br0" timeOffset="41152.5">21678 712 649 0,'0'-4'322'0,"3"0"-270"16,0 3 1-16,3-1-36 0,0-1 2 15,6-3-28-15,2 3 0 0,12-5-61 0,3 6 5 16,-24 0 57-16,7 2 1 16,-9 3 13-16,-9 2 2 0,6 2 37 15,2 21 21-15,-14-4-29 16,1-3-1-16,-11 9-27 16,19-23-1-16,0-1-11 0,2-6 0 0,1 1-17 15,1-2 1-15,1 2-75 0,-1-1 1 0,-1-6-171 16,3 2 1-16</inkml:trace>
  <inkml:trace contextRef="#ctx0" brushRef="#br0" timeOffset="41404.5">21625 930 590 0,'-17'12'282'0,"8"-5"-236"0,3 1 0 16,3-5-6-16,-8 8-16 0,13-10-20 15,1-1 1 1,5-3-24-16,-5 6 0 0,1-4-21 0,39 3-1 15,-23-8 6-15,14-7 1 0,-12 3 23 16,-1 3 1-16,-4 1 14 0,-2 2 0 0,-9 3 25 16,11-2-1-16,-14 4 20 0,0 1 0 0,-3 3 3 15,4 0 1-15,-1 1-2 0,15 25 1 16,-12-3-20-16,-1-5 1 0,-1 2-13 0,0 6-29 16,-3-4-33-1,-1-16 0-15,2 13-53 0,-1 1 1 0,-1-19-92 16,0-5 1-16</inkml:trace>
  <inkml:trace contextRef="#ctx0" brushRef="#br0" timeOffset="41752.5">21833 1030 266 0,'-15'0'227'0,"-3"0"-104"15,2 0-89-15,3 0 0 0,-17 3-20 16,0 2 0-16,3 3-8 0,-16 9 0 15,13 0-5-15,1-3 1 0,-6 7-4 0,13-8 0 16,15-6-3-16,-18 9 0 0,21-12-17 16,0-1 1-16,-3 2-8 0,6-2 1 0,2-4 22 15,-1 3 1-15,4-2 40 0,-4 2 0 16,7-1 45-16,-4 0 1 0,32 17 121 0,12-10-24 16,-10-1-83-1,3-1 0-15,9 3 63 0,2 2-54 16,5 4-59-16,33 9 1 15,-31-8 2-15,13 11-9 16,-4-3-29-16,-22-6 1 0,-19-9-6 16,-4-3 0-16,-4-2-3 0,-4 0 1 15,-8-1-8-15,-2 0 0 0,7 3-40 0,-9-4-78 16,1-1-57-16,-5-2 1 16,1-4-264-16,1 1 1 0</inkml:trace>
  <inkml:trace contextRef="#ctx0" brushRef="#br0" timeOffset="42032">22681 757 997 0,'0'26'507'0,"0"-9"-432"15,0-1-1-15,2-1-32 0,6 62 1 16,-2-57 9-16,24 39-21 0,-19-43-16 15,24 40 0-15,-25-39 3 16,3-6 0-16,-12-6 1 0,-1-2-1 16,7 5 0-16,-7-8 2 0,-7-5-11 0,6 5 1 15,-2 1-10-15,0 3 1 0,-36 5-9 16,15-8 1-16,-4-1-10 0,0 0 1 0,13-1-17 16,-33-6 2-16,18-2-24 0,-15-6-1 0,8 2-167 15,-18-13-104-15,17 3-7 16,5-7 0-16</inkml:trace>
  <inkml:trace contextRef="#ctx0" brushRef="#br0" timeOffset="42137.5">22659 762 643 0,'22'-5'349'0,"-7"0"-274"0,-1 0 0 16,-2 3-35-16,17-3 0 0,3-4-33 16,-9 2 1-16,-2-2-61 0,0 1 1 15,-12 2-196-15,8-6 0 0</inkml:trace>
  <inkml:trace contextRef="#ctx0" brushRef="#br0" timeOffset="42305">23176 810 1031 0,'-12'2'478'0,"5"-2"-401"16,3 0-1-16,3 0-36 0,-2 3 1 0,1-3-34 15,1 0 0-15,4 0-17 16,-5 0 0-16,1 0-59 0,1 0 0 0,-4 0-262 15,-1-3-423-15,2 1 474 16</inkml:trace>
  <inkml:trace contextRef="#ctx0" brushRef="#br0" timeOffset="43429.01">22657 624 372 0,'-3'-3'326'0,"-1"2"-223"15,3-1 2-15,-3 2-32 0,3 0 2 16,1 0-19-16,1 0 1 0,-4 0-14 0,3 0 0 16,0 0-14-16,-1 0 2 0,-1 0-9 15,2 0 0-15,0 0-4 0,-1 0 2 0,-1 0 1 16,0 0 2-16,2 5-11 0,-1 0 0 0,-16 16-37 15,13 3 0-15,-7 19-94 0,-4-12 0 16</inkml:trace>
  <inkml:trace contextRef="#ctx0" brushRef="#br0" timeOffset="49156.26">8610 3666 229 0,'-14'5'43'0,"9"-3"-208"0</inkml:trace>
  <inkml:trace contextRef="#ctx0" brushRef="#br0" timeOffset="49780.77">9281 3659 903 0,'0'0'314'0,"6"0"-298"16,2 0 2-16,9 0 13 0,9 0-16 16,13 0-15-1,8 0 0-15,39-2-73 0,-31-2 1 0,-9-3-140 16,25-11 2-16</inkml:trace>
  <inkml:trace contextRef="#ctx0" brushRef="#br0" timeOffset="50072.77">9644 3228 685 0,'-16'6'307'0,"4"10"-223"16,4 4 1-16,-1 16 60 0,-20 177-48 15,29-154-58-15,0 22 0 16,1-6 7-16,4 2 1 0,1 5 0 16,-3 7 1-16,0 0-6 0,1-4 1 15,0 8 29-15,-6 31-18 16,-10-18-33-16,1-50 1 0,-2-14-10 16,-1-6 1-16,-1-6-5 0,7-18-1 15,-17 18-3-15,10-16 1 0,-5-10-23 0,12-2-1 16,-21-4-8-16,18-1-1 0,-1-4-28 15,-20-13 0-15,11-5-43 0,-6-28 0 0,13 16-98 16,3 4 1-16,-1-21-497 0</inkml:trace>
  <inkml:trace contextRef="#ctx0" brushRef="#br0" timeOffset="50380.77">9607 3720 761 0,'0'0'285'0,"0"0"-262"0,1 0 0 0,2 0-8 16,1 0-1-16,6 0-32 0,4-2-1 0,12 0-111 16,-6-3 0-16,0-6-145 0,8-8 0 15</inkml:trace>
  <inkml:trace contextRef="#ctx0" brushRef="#br0" timeOffset="52244.27">7817 3729 807 0,'0'10'341'0,"0"4"-291"16,0 0 0-16,0 7-1 0,0 3-36 15,0 19-48-15,0 3-185 16,-1 25-327 0</inkml:trace>
  <inkml:trace contextRef="#ctx0" brushRef="#br0" timeOffset="52431.77">7969 3405 565 0,'13'2'385'0,"-1"9"-268"0,-1 3-1 16,-5 5-38-16,33 79 0 0,-35-70-40 15,-1 30 2-15,0-26-9 0,-3 30 1 0,-3-32-18 16,0 34 0-16,-11 63-41 0,-7-60 0 15,-1-2-76-15,-3-4 1 0,-5-1-372 16</inkml:trace>
  <inkml:trace contextRef="#ctx0" brushRef="#br0" timeOffset="60656.83">10938 3506 884 0,'-4'75'377'0,"1"-28"-354"0,1-2 2 15,-1-4-17-15,-11 161 0 0,10-150-51 0,-7 93-330 16</inkml:trace>
  <inkml:trace contextRef="#ctx0" brushRef="#br0" timeOffset="61832.84">11069 3240 790 0,'-5'1'322'0,"2"-1"-306"0,3 0 1 15,3 2 3-15,-3-2 0 0,0 1 10 0,2-1 0 16,5 2 15-16,17 10-14 16,25-4-12-16,28 0 0 0,-47-7 8 15,36 0-1-15,-1 1-15 0,2 1 2 16,4 0-10-16,73 0 1 0,-73-2 15 15,7 2 2-15,24 2 36 0,95-5-39 16,26-5-17-16,-79 2 0 16,-23 0 0-16,-1-8 0 0,-1-1-1 15,3 0 1-15,-4 5-3 0,-10 5 1 0,-1 2-5 16,-13-2 0-16,-2 0 0 16,-10 2 0-16,-3 0 1 0,-3 0 1 0,-3 0 3 15,-5 0 0-15,-2 0 6 0,-3 0 0 16,1 0-5-16,4 0 1 0,-67 0-17 0,31 0 1 15,35 0 18-15,-3 0 0 0,16 0 16 16,17 2-17-16,47-1-1 16,88 4 1-16,-155 0-1 0,-4-4 0 15,3 1-1-15,0 1 1 0,2-1-2 16,1-2 1-16,1 0-1 0,8 0 0 0,-1 0-3 16,-7 0 0-16,-3 0-4 15,-3 0 2-15,-1 0 0 0,-2 0 1 0,0 0-1 16,-4 1 1-16,-4 2-1 0,-1-1 1 15,-66 0 3-15,60 0-1 0,-4 4 0 16,-3 1 1-16,-7 0-9 0,-5 1 0 0,12 1 0 16,-20-3-1-16,-3-1 8 0,-1 0 1 15,-15-4 4-15,16 3 1 0,10-2 22 0,-10-2-1 16,4 0-16-16,3 0 2 0,-15 0-16 16,16 0-1-16,0 0 5 0,3 0 0 0,-8 0-9 15,-3 0 1-15,2 0-8 0,-2 0 1 16,-14 0-15-16,26-1 2 0,13-1-2 15,-21-4 54-15,20 0-8 16,7-4-1-16,37-8-12 16,-39 7 0-16,2 1 0 0,1-1 0 0,5 3 2 15,-4 0 1-15,5-1-1 0,-4 0 1 16,4 2 0-16,1 1 1 0,-4 0-1 16,-3 2 0-16,-33 1-1 0,27-1 1 0,-3 2 0 15,-2 0-1-15,-1-3 1 0,-5 3 1 16,1-1 3-16,1 0 1 0,-2 0-2 0,1 0 0 15,1 0-3-15,0 0 1 0,-1 0 0 16,-3 1-1-16,0 1 0 0,-4 1 0 0,-4 0-2 16,1 0 0-16,-9 0-1 0,3 0 0 15,-20 0 0-15,11 1 1 0,5 0 1 16,-7 0 1-16,3 1-1 0,-2-2 1 16,-12 0-1-16,10 0 1 0,-3 0 1 15,0 0 1-15,-1 0-2 0,-1 0 1 0,-15 0 0 16,12 0-1-16,-1 0 0 0,0 0 0 15,-5 0-1-15,31 0 1 0,-56-2-3 0,31 2 1 16,-3 0-2-16,5 0 0 0,-5-1-2 16,3 1 1-16,-1-1-1 0,2 1 0 15,-2-1-6-15,1 1 2 0,-1-2 8 0,1 2 0 16,-6 0 14-16,0 0 0 0,5 4-4 16,2 2 0-16,35 31 20 0,-46 22 7 15,-2-17-28-15,-4 33 0 16,-3 12-6-16,-22 79 0 0,12-88-2 15,3 0 2-15,5-4-8 0,-1-3 2 16,4 5-60-16,4 31-143 16,7-24-59-16,-10-50 2 0</inkml:trace>
  <inkml:trace contextRef="#ctx0" brushRef="#br0" timeOffset="62495.95">10950 4108 508 0,'2'26'281'0,"-2"-4"-244"16,0 1 0-16,0 0-26 0,-2-2 1 15,1 45-12-15,-10 34 0 0,15-121-30 16,-8 59 1-16,1-5-88 0,-1-5 1 0,-4 0-248 16</inkml:trace>
  <inkml:trace contextRef="#ctx0" brushRef="#br0" timeOffset="63095.95">10908 4521 296 0,'15'0'251'0,"5"0"-57"0,12 2-49 16,-1 0-98-16,121 5 0 16,-116-4-7-16,40-1 1 0,-70-4 18 15,169 5 0-15,-70-3-28 0,8 0 0 16,24 0 0-16,104-4 4 15,10-5-27-15,-102 5 0 0,-30 6-5 16,-7 7 0-16,-5 5 10 0,-2 9 0 16,-2 2-2-16,0 0 1 0,2 1-7 0,-13 2 0 15,0-1-5-15,-6-2 0 0,2-1-3 16,2 1 0-16,3-1-2 0,2-12 1 0,2-5 0 16,-8 0 1-16,0-4 0 0,-7 0 0 15,3 1-2-15,-5-1 1 16,0 2-1-16,-5 1 0 0,14 1-56 0,49 2 49 15,-18 7 12 1,-52-14 1-16,-10-2-1 0,-6 0 0 0,4 0-4 16,-1 0 0-16,3 0-14 0,-58 0 0 15,31 0 2-15,29 0 0 0,1 0 6 16,2 0 1-16,48-2-153 0,73-6 152 16,-69 0 17-16,-47-2 0 15,-10 0-6-15,-2 1 1 0,0 3-4 0,1 2 0 16,3 0 3-16,-31-1 0 0,33-1 1 15,-30 5 0-15,29-6 1 0,2 0 1 0,31-2 0 16,-33-2 1-16,2 3 1 0,-1-2 2 16,43-7-37-16,22-3 78 15,6 2-4-15,-41 13 1 16,-10 3-26-16,3-8 2 0,0 0-22 16,4-1 1-16,4 4 13 0,-3 2 1 0,-2 3-5 15,0-5 0-15,-1 1-9 0,-9 4 1 16,-5-1-2-16,-10-3 0 0,-3-2-6 15,-5 4 1-15,-58 4 0 0,55-5 0 0,-1 1 2 16,-4-1 1-16,-5 3 0 0,-4 1 1 16,-6-2-19-16,-2 3 0 0,-9-1-149 0,-18-3-300 15</inkml:trace>
  <inkml:trace contextRef="#ctx0" brushRef="#br0" timeOffset="63952.45">12059 3427 642 0,'-5'-3'391'0,"2"2"-244"0,-1 1-122 16,4 0 0-16,4 1 24 15,-4-1 0-15,-5 4-14 0,0 13 1 0,5 20-23 16,0 9 0-16,0-11-12 0,0 34 0 15,0 8-20-15,0 8 1 0,0 24-80 0,-1 19-204 16,1-10-12 0,-2 62-1-16</inkml:trace>
  <inkml:trace contextRef="#ctx0" brushRef="#br0" timeOffset="64260.45">13070 3316 667 0,'2'57'362'0,"7"13"-178"0,-4-14-113 15,-2-7 1-15,4 188-43 0,-7-194-1 0,0 40-22 16,0 1 1-16,0 0-42 0,0-9 0 16,0-4-80-16,0-7-1 0,0-1 3 0,0-4-1 15</inkml:trace>
  <inkml:trace contextRef="#ctx0" brushRef="#br0" timeOffset="64636.95">14081 3485 568 0,'2'16'310'0,"-2"11"-149"16,6 13-20-16,1 13-49 0,9 255-59 15,-13-230-75 1,-3 50 1-16,-3-17 23 0,-4-3-1 16,-2-2-31-16,-4-2 1 0,3 16-254 15</inkml:trace>
  <inkml:trace contextRef="#ctx0" brushRef="#br0" timeOffset="65564.5">15566 3395 296 0,'20'-22'272'0,"-5"11"-80"15,-4 6-16 1,-3 5-81-16,13-6 0 0,-1 32 75 16,-4 56-53-16,-7 8-69 15,-6-49 0-15,1 50-7 16,-2 39 0-16,-2-27-29 0,0 14 1 0,-2 25-90 15,-16 74-161-15,-6-16-69 16,1-92 1-16</inkml:trace>
  <inkml:trace contextRef="#ctx0" brushRef="#br0" timeOffset="65992.5">16824 3468 772 0,'0'10'438'0,"0"5"-355"16,0 3-1-16,3 2-23 16,5 101-1-16,-7-86-17 0,1 50 0 0,-4-72-29 15,4 186 1-15,-4-78-61 0,-4 2 1 16,0 2-75-16,-9-15 0 0,-4-4-152 16,-10-15 0-16</inkml:trace>
  <inkml:trace contextRef="#ctx0" brushRef="#br0" timeOffset="66564.02">11517 3689 832 0,'-11'64'320'0,"3"-23"-314"15,1-6 0-15,4 0-65 0,-20 136-1 16,16-145-289-16,-26 4 0 0</inkml:trace>
  <inkml:trace contextRef="#ctx0" brushRef="#br0" timeOffset="67044">12444 3736 796 0,'0'0'328'0,"0"0"-303"0,0 0 0 0,3 0-14 16,0 0 2-16,7 1-12 0,4 4 0 0,9 2-30 15,6 11 0-15,-13 0-6 0,-1 3 0 16,-2 13 54-16,-10-8 1 0,-5-13 35 0,-3 14 1 16,-4-1 21-16,-3-9-1 15,-15 28-14-15,-9 3 0 0,7-16 0 0,20-20-68 16,2-5-6 0,7-1 1-16,-12 14-18 0,34-15 1 0,20-6-143 15,28-15-198-15,-29 4 226 16,82-20 1-16,-2-10-284 15</inkml:trace>
  <inkml:trace contextRef="#ctx0" brushRef="#br0" timeOffset="67456">13546 3630 441 0,'-3'-7'337'0,"2"5"-152"0,1-1-115 16,0 3 1-16,1 4-14 0,-1-4 1 0,0 0-12 16,0-4 1-16,2 4-9 0,1 0 0 15,0 0-14-15,-1-1 1 0,4 1-7 16,0-1 1-16,27-2-8 0,-14 7 0 15,-7 4-7-15,-1 4 0 0,-13-10 0 16,9 7 1-16,14 34 11 0,-19-16 19 16,-6 1-23-16,0-15 0 15,-5 16-5-15,-7 7 0 0,6-14-5 0,-1-2 0 16,5-5-5-16,3-11 1 0,-2 11 0 16,3-4 1-16,4-6 2 0,-2-1 1 0,1 10 0 15,6-5 1-15,-3-4-2 0,7 9 1 16,-7-10 1-16,1 7 1 0,1 6 4 15,-4-7-1-15,-4 0-8 0,-2 3 1 0,-5-1-13 16,-8 9 1-16,-1-10-61 16,0 0-1-16,-1-4-235 0,-1-1-1 0</inkml:trace>
  <inkml:trace contextRef="#ctx0" brushRef="#br0" timeOffset="68008">14710 3831 838 0,'-10'28'392'0,"7"-8"-353"15,-2-3 1-15,4 0-28 0,-9 54 1 16,15-73-21-16,3 13 1 0,15 19 3 0,3-13 0 16,25 5-28-16,-10-13 2 0,1-5-32 15,-21-4 2-15,22 0-13 0,-4-2-1 16,-24-2 13-16,19-5 0 0,6-10 39 0,-22 3 1 16,-4 0 23-16,-4-8 1 0,-8 20 9 15,-1-15 1-15,-2 13-2 0,-1-6 2 0,-1 9-7 16,-4-6 1-16,2 6-3 0,5 3 1 15,-9-10-2-15,1 5 0 0,2-1 17 16,-1-1-1-16,5 7 64 0,-33-27 2 16,25 26-38-1,24 16 0-15,-20-12-21 0,-8 6 1 0,-18 47 14 16,21 15-25-16,2 7-42 16,1 8 2-16,-1-13-132 0,3-17 0 15</inkml:trace>
  <inkml:trace contextRef="#ctx0" brushRef="#br0" timeOffset="68496">16408 3888 910 0,'0'41'463'0,"3"-16"-391"0,-2-2 0 15,4 0-17-15,26 82-1 0,-22-86-17 16,14 15 1-16,0-5-18 0,-2-4-1 0,-7-9-9 15,-1-1 0-15,-9-9 27 0,-4-3-15 16,-4 0-26 0,-2 4 1-16,-1-13-21 0,-4 6 2 15,-38 0-43-15,3-12 2 0,10-1-81 0,0-2 0 16,-1-7-42-16,-15-22 1 0,27 2-82 16,6-5 1-16</inkml:trace>
  <inkml:trace contextRef="#ctx0" brushRef="#br0" timeOffset="68553.02">16416 3937 232 0,'35'-10'130'0,"-9"6"-127"0,-2 1 0 0</inkml:trace>
  <inkml:trace contextRef="#ctx0" brushRef="#br0" timeOffset="69037.5">16412 3748 633 0,'-3'-2'245'0,"2"2"-215"0,2 0-1 0,2 0-9 15,1 0 0-15,11 2-32 0,14 4 0 0,43 0-173 16,-24-2-36-16</inkml:trace>
  <inkml:trace contextRef="#ctx0" brushRef="#br0" timeOffset="69301.02">17717 3591 836 0,'0'3'458'0,"-11"21"-290"0,0 0-98 15,-1 2-1-15,-47 101-27 0,52-100 0 16,-7 29-32-16,3-4 0 0,6-1-14 16,4-4 1-16,4-27-22 0,0-5 0 0,3-1-5 15,9 32 2-15,7-30-28 0,7-9-9 16,16-14 44-16,-33-5-1 16,29-24 12-16,-31 5 0 0,-1-20 6 15,-7 18 1-15,-2 3 2 0,-2 18 1 0,-1 1-5 16,-2-12 1-16,-3 8-64 15,-3 1 1-15,-11 0-113 0,5 8 0 0</inkml:trace>
  <inkml:trace contextRef="#ctx0" brushRef="#br0" timeOffset="72312.5">9599 6397 594 0,'-20'-15'318'0,"3"3"-227"0,5-1 0 0,-1 6-12 15,-25-15 1-15,5 14-30 0,22 8 1 0,-9 1-11 16,-2 6 0-16,4 9-10 0,2 10 2 15,-2 22-19-15,9-6 1 0,3 6-11 16,8-25-20-16,3-6-27 16,3 16 1-16,18 3-92 0,25-24 22 15,-31-19 88-15,17-5 0 16,-7-8 26-16,-5-4 0 16,-1 1 25-16,7-10-1 0,-8 18 16 0,-4 1 0 15,-9 13 10-15,6-6 0 0,10 6 8 16,-17 2 2-16,-4 7-10 0,15 11 1 0,-9 9-16 15,2 26-1-15,-10-34-8 0,2 21 0 16,-5-19 10-16,0 21 1 0,-3 1 0 16,0-24 1-16,-11 47-13 0,-9-5 2 0,-17 0-13 15,11-23 0-15,-3-3-7 0,-4-6 0 16,1-6-5-16,0-5 1 0,16-13-3 16,-33 7 0-16,14-10-11 0,4-1-1 0,17-6-3 15,-3 0 1-15,-17-9-14 0,-20-18 1 16,-3-42-44-16,25 2-73 15,9 7 5-15,20 22 2 16,6 18-157-16,0-2 2 0</inkml:trace>
  <inkml:trace contextRef="#ctx0" brushRef="#br0" timeOffset="72912.5">7751 6424 804 0,'0'-3'275'0,"6"0"-273"15,1 3 0-15,2 0-3 0,8 0 1 0,-3 0-8 16,22 4 1-16,6 4-1 0,-16 3 0 16,3 11 0-16,6 26 50 0,-19-7 24 15,-13-8 0-15,-4-18 8 16,-1 10-1-16,-3 0-26 0,1-15 0 16,-3 10-36-16,4-2 1 0,-3-5-25 0,2-3 2 15,4-8-45-15,0 0 1 0,6-7-92 16,-3 10 0-16,1-17-403 0</inkml:trace>
  <inkml:trace contextRef="#ctx0" brushRef="#br0" timeOffset="73081">8152 6203 775 0,'-2'0'351'0,"1"15"-189"16,2 23-12-16,4 5-43 15,24 190-36-15,-22-184-52 16,-6 19 0-16,-4-6-14 15,-12 3 1-15,-2 1-11 0,-8-2 0 16,-5 7-100-16,-26 29-127 0,-3-35-105 16,4-41 0-16</inkml:trace>
  <inkml:trace contextRef="#ctx0" brushRef="#br0" timeOffset="77420.1">14181 5872 547 0,'0'0'369'0,"0"0"-289"0,0 0 1 0,0 0-24 16,0 0 1-16,0 3-1 0,3 3 1 16,-2 13-22-16,1 19 0 0,2 36-22 0,-4-36 0 15,2 44-11-15,-1 101 0 0,3-80-8 16,-4-10 0-16,-2 17-117 0,-6 65-309 15</inkml:trace>
  <inkml:trace contextRef="#ctx0" brushRef="#br0" timeOffset="78772.07">14492 5914 786 0,'-9'0'361'0,"6"0"-338"0,2 0 2 0,1 0-3 16,1 0 1-16,6 0 15 0,6 0-15 16,23-1-19-16,31-6 0 15,1 1-3-15,12 0 0 0,-5-3 0 16,87-8 0-16,-71 8 32 0,15-1 0 0,6-1-5 16,14-2 1-16,6-1-24 0,-6 3 1 15,-1 3-6-15,-1 0 0 0,2 1-4 0,4 2 0 16,0-1-13-16,-12 3 1 0,-1 1-8 15,-4-5-1-15,2 0 0 0,0-6 2 0,16-1-21 16,60-8 23 0,-16 6 17-16,-79 5-1 15,-14-1 5-15,-7 8 0 0,8 2 35 0,40-4-23 16,-8 2-11 0,-47 3 0-16,-17 1 15 0,4 0 0 0,2 0 6 15,2-1 0-15,3-2-24 0,-62 1 1 16,63-2-2-16,0-1 0 0,0-2 28 15,5 1 2-15,37-5-17 0,-31 4 1 0,38-7-10 16,-38 7 1-16,0 2 1 0,2 3-1 16,0 2-2-16,2-3 1 0,1-1-1 0,-3-3 0 15,1 2 0-15,4 3 0 0,-1 0-1 16,-8-2 0-16,1-1 0 0,-4 4 0 0,0 1-1 16,-1-3 1-16,-1 0 1 15,1 3 1-15,4-1-1 0,-1-4 2 0,-1 3-5 16,-76 3 2-16,72-2 0 0,-6 1 1 15,-5 0 0-15,2 0 1 0,-31 0-3 16,27 1 0-16,-1-1 2 0,-2 0 0 0,0 1 0 16,-3-1 1-16,1 0-4 0,1 0 0 15,0 0 1-15,-3 0 0 0,1 0-7 16,-2 0 0-16,0 0-3 0,-4-1-1 0,13 0 5 16,-23-3 1-16,-6 2 3 0,-15-1 0 15,9 1 3-15,5-4 1 0,-9 4-3 16,7-1 0-16,-13 1 1 0,13-10 0 15,-15 9 1-15,18-8-1 0,-4 5-1 0,1-2 0 16,2 1 3-16,3 1 1 0,4-1-1 16,5-1 1-16,3 4 18 0,-17 2 0 0,26-4-11 15,4 0 1-15,5 2-9 0,1-1 1 16,7 0-1-16,0 1 1 0,1 3 0 16,-3 0 0-16,3 1-2 0,66 0 0 0,-62 0-1 15,-5 0 1-15,-1 0-4 0,3 0 1 16,-3 0-7-16,-70 0 0 0,126 2-35 0,-117 3-61 15,46-3 73 1,-12 2 0-16,-10 1 34 16,-25-3 0-16,9 2 22 0,-10 5 0 0,-9-15 7 15,8 9-1-15,-6 0 44 0,-4 0-27 16,4-2-36-16,-36 18 0 16,16-12-9-16,23-7 0 0,-8 2-8 15,10-2 1-15,-1 0 1 0,13-1 0 0,-23 3 5 16,16-2 1-16,-5 2 0 0,2-1 1 15,-1 2 1-15,0 1 0 0,5-3-1 16,-2 2 1-16,0 0-2 0,0 0 1 0,2-2-2 16,1 0 0-16,-1 2 1 0,2-1 0 15,-1-1 0-15,44 14 0 0,-42-15 0 0,-27-7 1 16,26 11-1-16,4-3 1 16,-10-1 0-16,-1 0 1 0,3 0 1 0,-3 0 1 15,4 0 9-15,-3 0 2 0,-1 1 4 16,3 2 1-16,-1 0-11 0,1 3 0 0,25 30 9 15,-22 7 2-15,3 9 36 0,0 23-12 16,-1 8-34 0,-2 5 0-16,-4 28-7 0,-2-50 1 0,0-1-2 15,0 3 1-15,0 0-1 0,0 0 1 16,0-4-4-16,-2-11 0 0,2-57-7 16,-3 58 1-16,0-6-33 0,-3-2 0 0,-11 31-198 15,-28 2-332 1</inkml:trace>
  <inkml:trace contextRef="#ctx0" brushRef="#br0" timeOffset="79805.07">14109 6945 575 0,'24'7'310'0,"-3"-5"-258"16,-2 1 1-16,4 0 9 0,100 11-1 16,-89-11-5-16,40 1 1 0,28-1 5 0,83-3-37 15,5 0-21 1,-69 0 1-16,-16 0-5 0,1 0 0 0,20 0-26 16,66 2 22-16,-2 7 4 15,-68-8 0-15,-12-1 0 16,-1-1 0-16,6 0-13 0,2-4 2 0,0 2 6 15,-13 2 1-15,3 0 2 0,-5-9 1 16,0-3-3-16,-2-1 1 0,1 2-1 0,-11 7 0 16,-2 2 0-16,-3 2 2 15,-4 1 0-15,-7 0 0 0,-1 0 2 0,-4 1 0 16,1 2 0-16,-7 5 1 0,0 3-1 16,0 4 1-16,-31-7 0 0,28 8 0 15,-2-4-2-15,26 5 0 0,-54-14 1 0,29 1 0 16,3 0 8-16,2-3-1 0,55-1 50 15,47 0-24-15,23-1-30 16,-71 1 0-16,-15 0 0 0,-1 0 1 16,2 0-3-16,3 1 1 0,2 1-3 15,0 0 1-15,0 4-3 0,-3 0 1 0,2 2-4 16,2-5 0-16,-1-2 1 16,10-1 1-16,0 3 3 0,-2 0 1 0,17 4-21 15,73-2 17-15,-4-3 4 16,-76 1 1-16,-18 1-1 0,-15 1 0 15,-2 1-1-15,-6-5 0 0,0-1 1 16,-4 0 1-16,5 0 0 0,4 0 0 0,1 0 1 16,-4 0 0-16,15 0-3 0,56 0 22 15,4 0-14 1,-65-1 0-16,-17 1-4 0,-2-3 0 0,-2 2-3 16,-11 1 0-16,0 0 0 0,-8 0 1 15,-1 0 0-15,-60 0 0 0,26 0-2 16,28 0 0-16,-1 0-82 0,-10 0-181 15,7-7-56 1,-26-10 1-16</inkml:trace>
  <inkml:trace contextRef="#ctx0" brushRef="#br0" timeOffset="80463.75">15833 6011 244 0,'-9'-16'166'0,"1"4"-69"15,1 1-13-15,1 2-52 16,-10-13-1-16,7 15 1 0,6 5 1 16,0-1 15-16,11 12 2 15,-8-8 17-15,-5-4 2 0,7 11-9 16,-9 18 0-16,14 26-24 0,-1 5 1 15,-2-19-22-15,1 36 1 0,-1 8-12 16,1 95 1-16,-10-84-25 0,-8 2 0 16,0 1-68-16,1-15 1 0,0-3-160 15,4-18 1-15</inkml:trace>
  <inkml:trace contextRef="#ctx0" brushRef="#br0" timeOffset="80848.27">17159 5865 508 0,'2'35'341'0,"-1"-7"-235"15,1 3 0-15,-1-1-25 0,8 125 2 0,-6-118-41 16,0 45 0-16,2 4-31 0,-5 1 0 16,2 15-63-16,-2 48-46 15,0 1-85-15,-2-59 1 0</inkml:trace>
  <inkml:trace contextRef="#ctx0" brushRef="#br0" timeOffset="81324.77">19112 5845 674 0,'0'20'415'0,"0"3"-300"15,0 3-1-15,0 3-16 0,0 2 0 0,-1 65-36 16,-6 118 0-16,2-165-41 0,-6 53 2 15,-1 1-18-15,-1 4 0 0,2 1-28 16,0-7 0-16,3-1-57 0,1-9 1 0,3-6-97 16,-5-20 0-16</inkml:trace>
  <inkml:trace contextRef="#ctx0" brushRef="#br0" timeOffset="82188.25">20591 5630 557 0,'-10'17'315'0,"2"29"-176"0,0 15-20 16,2-6-99-16,-20 214-1 0,25-219-44 15,-1 57 0-15,0 1-64 0,2-18 1 16,0-6-121-16,0-7 1 0</inkml:trace>
  <inkml:trace contextRef="#ctx0" brushRef="#br0" timeOffset="82648.31">21625 5555 130 0,'4'-5'41'0,"-4"3"-43"0,3 1 0 0,-3 1 5 15,0 1 1-15,1-1 19 0,2-1 0 16,0 1 46-16,0-2 0 0,-3 4 56 15,2-1-1-15,1 6 2 0,18 11 0 16,-21 43 58-16,-1-4-18 0,-4 34-97 16,-6 139 2-16,4-138-23 15,-4 12 1-15,3 2-41 0,-6-7 0 0,1-2-14 16,-3-8 0-16,1-3-21 16,4-7 2-16,-1-3-6 0,1-6 1 0,0-2-41 15,-1-7 2-15,0-8-32 0,-4-16 0 16</inkml:trace>
  <inkml:trace contextRef="#ctx0" brushRef="#br0" timeOffset="83069.27">20567 6425 306 0,'5'-7'266'0,"-5"5"-136"0,1 1 1 0,-2 3-11 15,1 2 0-15,0 2-45 0,3 10 0 16,-5 37 0-16,-2 23-45 0,-21 156-54 15,-10-53-179 1,-1-33-53-16,9-73 1 0</inkml:trace>
  <inkml:trace contextRef="#ctx0" brushRef="#br0" timeOffset="83660.27">15307 6468 618 0,'-2'47'231'0,"-1"-6"-319"16,-2-11-329-16</inkml:trace>
  <inkml:trace contextRef="#ctx0" brushRef="#br0" timeOffset="84128.27">16349 6257 753 0,'4'0'308'0,"2"0"-278"0,0 0 1 16,3 0-11-16,2 0 2 0,15 4-14 16,-5 3 0-16,7 11-16 0,-10 2 1 0,-1 15-9 15,-11-10-1-15,-4 5 11 0,0-11 1 16,-6 13 14-16,-2 2 0 0,-3-19 41 15,-13 32 1-15,-4-19 30 0,-18 8 2 0,15-16 4 16,-2-5 1-16,8-7-35 0,3-4 0 16,17-4-38-16,1 0 1 0,1 2-13 15,10-4 1-15,-3 2-8 0,30-4 1 0,25-3-60 16,2-3 1-16,29-6-231 16,95-18-330-16</inkml:trace>
  <inkml:trace contextRef="#ctx0" brushRef="#br0" timeOffset="84580.29">18059 6098 750 0,'12'0'336'0,"-3"0"-293"16,1 0 0-16,0 0-15 0,0 0 0 0,8 0-13 15,-1 1-1-15,11 3 11 0,-9 4 35 16,5 10-23-16,-12 3 2 15,-12 4-9-15,-8 0 1 0,-2-9-13 16,-12 29 1-16,-4-9 8 0,-23 21-17 16,18-23-12-1,25-25 0-15,-9 9 4 0,15-15 1 0,4 1 0 16,-1 9 1-16,19-3-1 0,-16-12 0 16,40 20 2-16,-18-13-1 0,-19-3 18 15,11 0 1-15,-16 0 17 0,11 6 1 0,-34-5-13 16,26 18 0-16,-25-7-17 0,-23 14-1 15,-30 5-3-15,5-9-56 16,3 0-147-16,27-15-343 16,35-20 16-1</inkml:trace>
  <inkml:trace contextRef="#ctx0" brushRef="#br0" timeOffset="85100.34">19778 6134 695 0,'0'32'321'0,"0"-1"-199"16,6-12-93-16,3-5 1 0,13 33-21 15,17-29 1-15,-8-15-6 0,1-1 0 16,-1-3-11-16,-19-1 1 16,15-2-3-16,-5-4 1 0,-14 0-1 0,18-11 1 15,-15 2-9-15,-3-9 1 0,-5 8-14 16,-2 10 1-16,-1-15-20 0,-1-2 34 16,-4 12 16-16,-1-22 1 15,3 30 11-15,-3 3 1 0,-4-11 17 16,-3 11 1-16,19 12 16 0,-12-8 0 0,-2 3 6 15,-4 10 1-15,-44 48-5 0,40-26 1 16,5 10-22-16,-1 5 1 0,4 2-23 0,-1-4 1 16,4 0-23-16,2-23-1 0,-3 21-49 15,1 2 1-15,2-31-114 0,0 24 0 0</inkml:trace>
  <inkml:trace contextRef="#ctx0" brushRef="#br0" timeOffset="85598.83">21301 6128 777 0,'5'39'428'0,"-2"-11"-365"15,0-2 0-15,-3-2-11 0,8 93-1 16,-7-97-16-16,4 10 2 0,-5-32 13 0,4 35-26 15,-8-23-42 1,-4 10-93-16,-9 7 11 16,-17-20 1-16,5-15-53 0,-2-7-1 15,-1-13-134-15,-22-38 1 0</inkml:trace>
  <inkml:trace contextRef="#ctx0" brushRef="#br0" timeOffset="85688.84">21180 6141 244 0,'38'-21'322'0,"-12"14"-205"16,-1 4-1-16,-2 0-67 0,106-5 1 15,-103 8-42-15,25 1 0 0,-53-1-58 0,50 2 0 16,-30-2-95-16,23 1 1 0</inkml:trace>
  <inkml:trace contextRef="#ctx0" brushRef="#br0" timeOffset="85960.33">22249 5972 882 0,'-25'40'439'0,"5"-7"-354"15,4-2 0-15,2 0-26 0,-54 125 0 16,58-126-37-16,-3 21 0 0,5-5-20 0,4-3 0 16,5-26-17-16,4 18 1 0,3-24 13 15,5 11 0-15,21 3-12 0,14-18 1 0,-31-7-46 16,16-1 1-16,-20-5 4 0,30-6 0 15,-28-4 32-15,-5-6 1 0,-10-6 18 16,-4 20 1-16,-2 3 1 0,-17-9 1 16,-11 9-71-16,-17 3-409 15</inkml:trace>
  <inkml:trace contextRef="#ctx0" brushRef="#br0" timeOffset="86697.85">15411 6165 544 0,'-6'-6'362'0,"3"3"-275"16,1 2 1-16,-1 1-51 0,3 1 1 0,3 2-3 15,-3-2-1-15,-11 7-23 0,8 16 2 16,-1 26-55-16,1 4 0 0,-2 10-224 16,-1-2 2-16</inkml:trace>
  <inkml:trace contextRef="#ctx0" brushRef="#br0" timeOffset="89081.89">14282 2628 551 0,'-6'0'233'0,"-2"5"-218"0,4 4 1 0,-1 0-15 16,-9 21 0-16,4-6-71 0,2 2 1 16,-2-5-107-16,0-3 0 0</inkml:trace>
  <inkml:trace contextRef="#ctx0" brushRef="#br0" timeOffset="89220.38">14251 3228 449 0,'-13'9'239'0,"3"5"-154"16,4 1-46-16,1-7-45 16,-10 19 2-16,11-15-89 0,2-11 1 15,-4 4-325-15</inkml:trace>
  <inkml:trace contextRef="#ctx0" brushRef="#br0" timeOffset="89332.88">14141 3742 366 0,'-8'29'181'0,"2"-12"-167"16,3-4 1-16,1-2-22 0,-5 16 1 0,7-13-72 16,-3-1-1-16,3 5-191 0</inkml:trace>
  <inkml:trace contextRef="#ctx0" brushRef="#br0" timeOffset="89472.88">14089 4285 174 0,'-6'24'89'0,"2"-12"-82"15,3-2 0-15,-1-2 2 0,-1 11-1 0,3-9-4 16,0 2 0-16,3 3-8 16,-1-11 0-16,1 6 2 0,-1 2 1 0,-2 19-73 15,0 7-24-15</inkml:trace>
  <inkml:trace contextRef="#ctx0" brushRef="#br0" timeOffset="89617.38">14033 5185 351 0,'-3'23'271'0,"-1"-6"-236"0,1 0 2 15,0-3-34-15,-2 16 1 0,-1-5-41 16,1-6 2-16,-5 9-83 0,5-11 2 16</inkml:trace>
  <inkml:trace contextRef="#ctx0" brushRef="#br0" timeOffset="89980.35">13989 5743 363 0,'0'18'309'0,"-3"-1"-246"0,1 2 0 0,1-3-38 16,-4 14-1-16,2-2-12 0,0-5-1 0,1 6-31 15,-2-13 2-15,4 4-42 0,0-6-89 16,-3 30 38 0,3-19 63-16,0 16 44 15,-2 1 1-15,1 8 51 16,-1 3-110-16,1-6 78 15,-1 6 2-15,-3 1 14 0,4-12 2 16,-4-1-25-16,2-6 0 0,0 0-7 16,0-6 0-16,2-3 8 0,-1-3 0 0,2 6 4 15,0-13 0-15,0-7 7 0,0 5 0 16,0-5 17-16,-3 15 1 0,-2 1-1 0,-3 20-6 16,4-29-20-1,-8 35-1-15,9-24-19 0,3-4-1 0,-3-10 17 16,3 24 0-16,-2-12 7 0,2 3 0 15,0 0-1-15,0 1 0 0,0-16 13 16,0 10 0-16,0 0-8 0,0 0 0 16,0-5-17-16,0 2 0 0,0-2-1 15,0-2 0-15,0-4-71 0,0-8 0 0,-3-4-194 16,0-9 0-16</inkml:trace>
  <inkml:trace contextRef="#ctx0" brushRef="#br0" timeOffset="91096.87">14431 2582 836 0,'0'0'285'0,"6"0"-280"0,5 0 0 0,6 0-1 16,1 0 0-16,22 0-5 0,11 0 1 0,9 1-30 15,47 1 0-15,-30-1-56 0,85 3 1 16,-86-4-35-16,-11-1 1 0,-1-1-56 16,14 2 157-16,-36 0 106 15,-70 0 1-15,33 2 8 16,23 0 1-16,-31 3-33 0,-4 5-1 0,3-17-25 16,5 10 0-16,-6 1-37 0,1-3 1 15,4-1-35-15,2 1 20 0,0 1-4 16,2 2 1-16,2 0-28 15,2-1 0-15,27 27 17 0,8-15-1 0,-14-3-40 16,-15 3-29-16,20 23 67 16,-13 13 2-16,-24-12 19 15,-6 4 2-15,3-16 12 0,0-2 1 0,-7 25 5 16,-3 4 0-16,-6 31-3 16,2 10 2-16,18-63-5 0,-5 34 1 0,2 29-3 15,5-36 1-15,2 1 3 0,1-12 1 16,4 6 36-16,4 32-4 15,-3-2-29-15,-6-34 2 0,-4-57-8 16,4 59 0-16,-2-6-2 0,-2-2 0 16,1-20-5-16,-1 18 1 0,0 22-22 0,1-20 0 15,-1 2 5-15,2 2 14 16,0-24-2-16,2 21 1 0,-2-2-42 16,0-1 1-16,0-3 41 0,-2 10 1 15,-4-11 14-15,-2-3 0 0,-1 2 2 16,0 3 2-16,-5 34 40 0,8-9-54 15,6-35 29 1,0 27 2-16,0-1-24 0,9-13 1 0,-1-8-24 16,1-1 0-16,2-3 9 0,-2 7 1 15,-3-12 9-15,-6-12 1 0,2 12-74 16,1 18 1-16,-3-14 59 0,0-13-1 0,0 5 31 16,-2 19-1-16,1 1-174 0,-1 1 1 15,2 6 236-15,-3 30 0 0,3-27-47 0,0 0 1 16,0-31-41-16,0 31 0 0,0 3 154 15,0-5-171-15,0 0 32 16,0-3-1-16,0-1 50 16,0 4 0-16,0-15-55 0,0-5-1 0,0-3-18 15,3-2 1-15,-3 1 9 0,0-3 1 16,0 11 10-16,0-11 1 0,0 4 24 16,0 1 1-16,0 2-23 0,0 0 0 0,0-2-9 15,0 1 1-15,0-15-3 0,-3 27 1 16,3-10 1-16,-6 2 1 0,3-2-16 0,-3-2-1 15,1-1-8-15,-4 12 1 0,6-17 1 16,0-10 2-16,-4 8 2 0,0 1 1 0,4-3 5 16,-3 0 1-16,-5 6-42 0,9-19 2 15,-6 7-80-15,-2-2-1 0</inkml:trace>
  <inkml:trace contextRef="#ctx0" brushRef="#br0" timeOffset="91652.35">14757 6111 652 0,'3'0'264'0,"0"6"-227"0,0 5 0 0,0 4-7 16,3 12 0-16,5 31-20 0,6 40 0 15,-16-82-58-15,7 60-232 16,-8-44-113-1</inkml:trace>
  <inkml:trace contextRef="#ctx0" brushRef="#br0" timeOffset="92268.86">13871 7197 740 0,'23'0'336'16,"-1"0"-300"-16,1 0 0 0,1-2-6 0,102-7 1 16,-94 5 21-16,35-1 0 0,-62 3-39 15,103-10 1-15,-30 5-13 0,37-3 0 16,-41 10-4-16,-11 0 1 0,-2 1 0 0,-69 0-1 15,31 3 5-15,50 7 0 0,-35 0-2 16,16 6 1-16,-23-6-9 0,-4-7 1 0,4-4-12 16,1 0 14-16,-16 0 1 15,30 0 0-15,-40-2-16 16,15 1 1-16,-8 0-23 0,0 1 1 0,3 0-90 16,-13 0-90-1,0-5 15-15,-9-1 1 0</inkml:trace>
  <inkml:trace contextRef="#ctx0" brushRef="#br0" timeOffset="92456.35">15211 7075 734 0,'0'-1'306'0,"0"-1"-243"0,3 4-47 16,-1-2 1-16,0 0-14 15,1-2 0-15,7-2-52 0,-14 4 1 0,8 0-73 16,1-6 0-16,-2 0-62 16,28-23 0-16,-25 4-99 0</inkml:trace>
  <inkml:trace contextRef="#ctx0" brushRef="#br0" timeOffset="92633.35">15344 6930 158 0,'4'-3'110'0,"-1"-3"-99"15,0 3 2-15,-3-1-19 0,1 1 0 0,-1 2-19 16,2 1 27-16,0 0 31 15,-2-1-1-15,1 1 147 16,1 0 40-16,-1-1-154 16,-1 1 1-16,2 0-40 0,-2 0-1 15,0-1-16-15,3 0-1 0,-3-3-11 16,3-1 1-16,-3-2-39 0,15-27 0 16,-10 0-52-16,1 3 0 0,-3 16-56 15,0-18 1-15</inkml:trace>
  <inkml:trace contextRef="#ctx0" brushRef="#br0" timeOffset="92707.85">15500 6531 496 0,'0'0'227'0,"0"0"-243"16,0 0 2-16,-3 0-95 0,3 0-1 0</inkml:trace>
  <inkml:trace contextRef="#ctx0" brushRef="#br0" timeOffset="97260.86">13056 7565 573 0,'0'0'290'0,"-1"4"-233"0,-2-2 0 0,1 8-7 16,1 5 0-16,-3 8-11 0,3 8 0 16,-2 8-18-16,3 8 1 0,0 6-12 0,3-23 0 15,-2 29-8-15,-1 5 1 0,4 30-9 16,-1 40 1-16,-2-66-20 0,-1 2 1 0,0 2-87 16,-4-10 0-16,-1-8-129 0,-10-21 1 15</inkml:trace>
  <inkml:trace contextRef="#ctx0" brushRef="#br0" timeOffset="98479.86">13428 7689 585 0,'0'0'285'0,"0"2"-237"16,2-1 0-16,1-1-8 0,2 3-1 16,8 1-18-16,3-3-1 0,21 2 4 0,12 0-1 15,-8-1-2-15,-16-2-1 0,28 3 11 16,4-1 0-16,8 3 27 0,4 4-1 16,7-1-8-16,86 8 0 0,-72-16-32 15,4 0 2-15,0 0-14 0,0 0 1 0,1 0-2 16,3 0 0-16,-1 0-2 0,-10 3 1 15,1 1-2-15,-7 1 0 0,-2 2-1 16,-3-3 1-16,-2 2-1 0,-1 4 1 0,0 2-1 16,-4-7 1-16,-1 1-1 0,-5 3 0 15,0 2 0-15,-34-8 1 0,33 3-1 0,-33-5 1 16,29 1-1-16,0-1 1 0,-3-1-2 16,-1 0 1-16,-3 0 0 0,-25 0 1 15,47 1-2-15,-28 1 1 0,-3 2 1 0,1-3 1 16,-5 2-2-16,1-1 1 15,-4 0-1-15,3-1 0 0,-2 2 0 0,-1-2 0 16,0-1 0-16,2 0 0 0,-18 0 0 16,18 0 0-16,-2 0 0 0,0 0 1 0,8 0 11 15,11 0 91-15,42-4-79 16,-15-1 1-16,108-14-21 16,-102 8 0-16,4 3-2 0,2 5 0 0,7 0-2 15,9-14 1-15,6 0 2 0,10-2 1 16,1 2-4-16,-3 4 1 0,-1 0-1 0,0 2 1 15,-3 0-1-15,3-1 1 0,-4 3-1 16,-10 5 1-16,-5 3 0 0,-9-6 0 16,-4 2-2-16,-6 5 1 0,-2 0-1 15,-5 0 0-15,-2-1 1 0,0-3 0 16,-1-1 0-16,-9 3 0 0,0 2-1 0,-5 0 0 16,-60-1 2-16,57 0 1 0,2-1-3 15,-3 1 1-15,0 0 0 0,-1 0 1 0,-4-2-1 16,1 0 1-16,-2 0-3 0,0 1 1 15,-3 0 0-15,-5 1 1 0,-4 1 0 16,-1-3 1-16,-2 3-2 0,-2-2 1 0,-3-1 1 16,3 1 1-16,-1-3-3 0,0 0 1 15,4 2 0-15,-1-2 0 0,4-2 0 0,0 3 0 16,0 0 0-16,-4-2 1 16,0 1-1-16,-1-1 1 0,-3 2-3 0,-3 2 1 15,-2-2-1-15,-4 2 0 0,-12 2 0 16,8-3 1-16,5 1-2 0,-11 1 1 0,5 0 0 15,-14 1 0-15,3 0 0 0,-12 0 1 16,12 0 1-16,-6 0 0 0,0 0 0 16,2 0 0-16,-2 0 0 0,2 0 0 0,-1 0-3 15,-1 0 0-15,2 0 1 0,-2 0 0 16,4 0-1-16,-2 0 1 0,1 0-3 16,7 0-1-16,-5 0 3 0,0 0 0 0,1 0 3 15,49 0 0-15,-48 0-1 0,9 0 1 16,-10 0 0-16,10-2 0 0,-10 2 3 15,-15 0 0-15,12 0-1 0,-3 0 2 16,4 0-4-16,-4 0 1 0,0 0-5 0,0 0 2 16,0 0-1-16,2 0 0 0,-2 0 1 15,1 0 0-15,1 0 2 0,-1 0 0 0,1 0 1 16,1 0 0-16,0 0-2 0,0 0 1 16,-3 0 1-16,0 0 1 0,2 0 1 15,-2 0 1-15,3 0 0 0,0 0-1 0,-1 0-2 16,-1 0 1-16,-1 0-2 0,5 0 1 15,-4 0-1-15,1 0 0 0,-1 0 0 16,1 0 0-16,-1-1-3 0,-2 1 1 16,1 0-16-16,0 0 2 0,0 0-57 15,-2 0 2-15,1 0-79 0,-1 0 0 0,-5-1-152 16,-1-1 1-16</inkml:trace>
  <inkml:trace contextRef="#ctx0" brushRef="#br0" timeOffset="99288.39">12096 7628 587 0,'-4'0'284'0,"2"0"-238"0,4 0 0 15,-1 0 15-15,2 0 1 0,5 0-16 16,17 3 1-16,16-2-21 0,27 2-1 0,-36-3-16 16,34 1 0-16,6-1-5 0,5 0 1 15,90-1-7-15,-74-9 0 0,-1-2-60 16,-6 1-1-16,-9 2-196 0,-24 2 0 15</inkml:trace>
  <inkml:trace contextRef="#ctx0" brushRef="#br0" timeOffset="99624.36">12015 7893 422 0,'0'10'280'0,"0"11"-232"0,0 0 1 0,0 1-28 16,0 3-1-16,-1 40-12 0,-4 55 2 15,6-144-17-15,-4 71 1 0,-1-3-63 16,0 0-1-16,-3-5-51 0,-1 1 0 16,1-1-177-16</inkml:trace>
  <inkml:trace contextRef="#ctx0" brushRef="#br0" timeOffset="99832.87">11928 8497 211 0,'-3'-8'166'0,"1"5"-123"0,2-1 0 0,0 3 3 16,0 2 1-16,2 3 7 0,-2-4 0 0,3-4 42 15,12-4 2 1,19 9-56-16,1 2 2 0,17 0-18 15,9 0 0-15,4-1 6 0,7 1 0 16,94 1-15-16,-72-4 2 0,1 0-27 16,-1 0 1-16,13 0-305 0</inkml:trace>
  <inkml:trace contextRef="#ctx0" brushRef="#br0" timeOffset="102541.36">13173 8588 526 0,'16'0'263'0,"2"0"-230"15,-4 0-1-15,6 0-14 0,-1 0 0 0,20 0 31 16,3 0 1-16,33 1-1 15,-16 2 0-15,14 0-19 0,4-1 1 0,95 3-11 16,-77-5 0-16,-3 1-7 0,-9 4 0 16,-1 0-6-16,-7-3 1 0,-3 0-5 0,-6 0 1 15,3-1 1-15,-3 1 0 0,14 3 51 16,63 3-24-16,-6-7-14 16,-51-1 0-16,-11-1 11 0,-5-3 1 15,3 0 2-15,-3-2 1 0,12 0 2 16,45 1 1-16,-10 5-26 15,-56 0 0-15,-15 0-6 0,-4 0 1 16,-2 0-3-16,-42 0 1 0,22 0-2 16,42 3 0-16,-24-1 1 0,6 3 0 15,-4-3 0-15,4 0 0 0,0-1-1 16,1 1 0-16,2-2 1 0,3 0 1 0,-24 0-4 16,24 0 1-16,1 0-1 0,1 0 1 15,0 0 1-15,-1 0 1 0,-2 0-2 0,0 0 1 16,1-2-2-16,21 1 0 0,-26-2 1 15,3 1 0-15,-2-3 1 0,0 1 2 0,0-3-5 16,1 4 2-16,0-2 0 0,0 0 2 16,0 2-1-16,-2-1 0 0,-1 2-1 15,-3 1 1-15,0 1-1 0,-4 0 0 0,2 0 0 16,-19 0 0-16,13 0 0 16,1 0 0-16,-3 0-3 0,1 0 0 0,10 0 3 15,-14 0 0-15,-1 0-1 0,-1 0 1 16,2 0-1-16,-1 0 0 0,2 0 1 15,5 0 0-15,-14 0 0 0,36-1 1 0,-13-1-1 16,3 1 1-16,3 0 1 0,-1 1 1 16,8 0-3-16,3-3 0 0,5 3-1 0,-28 0-1 15,66 0 2-15,50-4 0 0,-67 1 2 16,9-2 0-16,4-1-3 0,2 2 1 0,0 0 0 16,0 1 0-16,1-2 0 0,-1-5 0 15,3-2 0-15,4 8 0 0,-1 2 0 16,-6 0 0-16,-2 2 0 0,-1-2 0 15,1 0 0-15,2-5 0 0,0-1 0 16,3 5 0-16,-3-1-3 0,-11 4 2 0,-2 0 1 16,-5 0 0-16,-2 0 0 0,-13-1 1 15,-4 1-1-15,-1 0 0 0,-4 0 0 16,-60 0 0-16,56-2 0 0,0 0 0 0,-5-1 0 16,0 0 0-16,-3-1-1 0,0 2 0 15,-1 0 1-15,-2-1 1 0,-3-1 0 0,-2 2 1 16,1 1-4-16,0-3 2 0,-6 3 2 15,-1-1 0-15,-6-2-2 0,-17 0 1 0,21-3-1 16,-24 7 0-16,9-5-2 16,-9 4 1-16,-3 1-1 0,-9 1 2 0,11-2-2 15,-2 1 1-15,-2 0-3 0,2 0 1 16,4 0-4-16,-1 0 1 0,26 0-4 16,-17-1 0-16,11-4-22 0,0 0-33 15,-21 5 12-15,4-3 2 16,-5 2-55-16,-11 1 1 0,4-3-110 15,2-3 1-15</inkml:trace>
  <inkml:trace contextRef="#ctx0" brushRef="#br0" timeOffset="102896.36">21433 7720 505 0,'-3'-8'271'0,"3"0"-212"15,-3 4 1-15,3 3 82 0,0-2-60 16,0 2-46 0,0 1 0-16,3 7 45 0,0 3-15 15,4 17-34 1,5 27 1-16,-8-8 5 0,-4-24 1 15,3 38 27-15,-3 16-28 0,3 117-30 16,-3-113 1-16,0-11-6 16,0-1 1-16,0-1-3 0,0-12 1 0,0-3-9 15,0-9 1-15,0-50 4 0,0 22 1 16,0 18 1-16,0-6 1 0,0 3-56 16,0-23-64-16,0-3-1 15,0 13-1-15,0-18-196 0,-6-14-1 16</inkml:trace>
  <inkml:trace contextRef="#ctx0" brushRef="#br0" timeOffset="105564.36">12481 8154 697 0,'0'-11'345'0,"0"3"-222"16,0 4-78-16,0 2 0 15,0-1 8-15,0 2 0 0,0 7-8 16,0-4 0-16,0 7-29 0,0 20 2 0,-2 9-17 15,0 32 1-15,1-42-53 0,-1 28 1 16,1-1-169-16,1-3 0 0</inkml:trace>
  <inkml:trace contextRef="#ctx0" brushRef="#br0" timeOffset="106068.86">13396 8169 726 0,'-6'-7'356'0,"4"2"-308"16,0 0 0-16,4-1-10 0,0 2 1 15,9-11-1-15,21 2-22 16,-3 8-13-16,5 4 0 0,-5 7-3 15,-8 4 1-15,-3 4-3 16,-3 5 1-16,-3 10 0 0,-9-6 1 0,-3-11 2 16,0 11 0-16,-1 3 0 0,-4-1 1 15,-1 4 0-15,-5-4 1 0,-1-4 2 0,-1-1 0 16,9-12 9-16,-8 8 0 0,1 3-5 16,8-15 2-16,-1 2 8 0,3-4 1 0,2-5 4 15,-1 4 2-15,2 1-13 0,1-2 0 16,3 0-10-16,1 1 0 0,28 1-17 15,-7-3 0-15,6-4-64 0,7-2 1 0,5-3 17 16,34-9 2-16,-16 6-76 0,7 2 2 16</inkml:trace>
  <inkml:trace contextRef="#ctx0" brushRef="#br0" timeOffset="106528.36">14070 7838 657 0,'0'0'315'0,"0"9"-248"16,0 3 1-16,0 3-28 15,0 1-1-15,0 15-22 0,0 5 0 0,2 22-12 16,-1-15 0-16,2 5-4 0,0-3 1 16,-1 1-25-16,0 0-1 0,4 11-126 15,-2 5-127-15,-1-5 40 16,-3-2 1-16</inkml:trace>
  <inkml:trace contextRef="#ctx0" brushRef="#br0" timeOffset="107212.86">15809 7834 560 0,'2'4'411'0,"-1"11"-300"15,2 3 2-15,-2 3-18 0,7 85 0 16,-6-79-29-16,1 32 0 0,-3-55-26 15,3 58 0-15,-2 8-27 0,6 84 2 0,0-63-15 16,-4-21 1-16,3 8-73 0,2 34-144 16,3-27-20-1,-8-53 1-15</inkml:trace>
  <inkml:trace contextRef="#ctx0" brushRef="#br0" timeOffset="107624.36">15070 7909 493 0,'9'0'262'0,"-3"-1"-224"15,5 1 1-15,1 1-15 0,7-1 2 16,4 5-14-16,14 10 1 0,-13 1-8 16,-4 6 1-16,5 10 3 0,-11-9 0 0,-8 3 6 15,-3 3 1-15,-5-7 33 0,-1 4 11 16,-3 13-35-1,-3 1-1-15,3-5-13 0,-2-5 2 0,3-5-7 16,5-12 1-16,0-8-4 0,2 7 0 16,1 2-5-16,-1-13 0 0,-1 2-3 0,-4-10 1 15,2 9-23-15,-1 4 1 0,-13-2-58 16,-30 23-60-16,10-22-32 16,-8-5 0-16</inkml:trace>
  <inkml:trace contextRef="#ctx0" brushRef="#br0" timeOffset="108256.41">17429 7932 741 0,'0'45'411'0,"0"-13"-332"0,0-3 2 0,0-1-35 15,0 1 0-15,0 30-34 0,0-3 1 16,0 1-29-16,2 28 1 0,-1-30-76 16,-1-2 0-16,3-7-168 0,-3-6-1 0</inkml:trace>
  <inkml:trace contextRef="#ctx0" brushRef="#br0" timeOffset="108640.41">16561 8175 572 0,'-10'0'327'0,"4"10"-254"16,2 1 0-16,1 1-15 0,-3 8 0 0,5 5-25 16,2-3 0-16,12 7-18 0,3-14 0 15,31 1-6-15,6-12-50 16,-27-6-10-16,26-6 0 0,-28-4-51 15,40-21 70-15,-15-18 33 16,-38 25 0-16,-9 9 20 16,-7 13 13-16,0 3-7 15,-9-7 0-15,17 21-11 0,-9-6 0 16,-3 3-10-16,-35 52 1 0,33-23-7 16,8 5 0-16,3-1-35 0,3-23 0 15,4 18-134-15,4-5 0 0</inkml:trace>
  <inkml:trace contextRef="#ctx0" brushRef="#br0" timeOffset="109172.91">18965 7811 710 0,'0'0'418'0,"0"5"-319"0,0 4 1 15,0 2-10-15,0 9 0 0,3 10-24 16,2 6-1-16,1 6-30 0,-1 4-1 16,2 9-19-16,-2 2 0 0,-1 2-11 15,-2-1 1-15,-2 6-11 0,0 57 1 0,-2-124-40 16,-2 56 0-16,-4-3-89 0,-2-2 0 15,-13 7-195-15,-11-8 0 0</inkml:trace>
  <inkml:trace contextRef="#ctx0" brushRef="#br0" timeOffset="109524.41">18383 7977 769 0,'-3'22'383'0,"3"7"-259"0,6-3-27 15,2-4-72-15,31 72 0 16,-28-85-15-16,7 4-1 0,-3-4-3 16,-9-2 0-16,11 5 17 0,-17-12 0 0,-4 1-15 15,-3-6 1-15,4 8-17 0,0-2 0 16,-32 5-11-16,4-6-1 0,-6-2-6 15,-23-8-1-15,20-4-2 0,-1-7 2 0,-21-19-38 16,35 0-24 0,25 23 64-16,-3-37 2 0,16 47 21 15,12-10 0-15,10 5 7 0,30-3 1 16,-37 15 6-16,49-5 0 0,-50 5 3 0,1 0 0 16,33 3 42-16,13-1-50 15,-1 2-137-15,2 1 0 0,-40-5-400 16</inkml:trace>
  <inkml:trace contextRef="#ctx0" brushRef="#br0" timeOffset="109960.91">20822 7929 649 0,'-16'52'441'0,"5"-13"-310"0,-2-5 0 16,3-3-49-16,-41 128-1 0,43-131-43 15,-3 19 1-15,5-8-23 0,6-22 1 0,-1 15-9 16,2-9 0-16,2-17-6 0,2-3 0 16,8 8-16-16,9-13 0 0,-10-10 2 15,21-20 1-15,-3-23-1 0,-16 13-1 0,-3-7 4 16,-13-2 14-1,-7 34-1-15,-2 3 2 0,-8-13-6 0,-23 5 1 16,7 19-10-16,-30 6-118 16,50 3-114-16,-19 3 0 15</inkml:trace>
  <inkml:trace contextRef="#ctx0" brushRef="#br0" timeOffset="112323.91">13037 2689 789 0,'-2'0'398'0,"0"0"-304"15,1 0-63-15,-1 0-29 16,2 0 1-16,-1 5-4 0,-5 0 1 15,-6 23-52-15,7 26-146 16,3-8 31-16,1 2 2 16,1-32-9-16,1 18 1 0,4 2-45 15,5 6 157-15,1 1 78 16,11 27 1-16,-13-35 35 0,-4-11 0 16,-4-4 15-16,-1-4 1 0,-1-3 46 15,-2 18-44-15,-2 0-55 16,2 2 1-16,-3 25-13 0,6-30 1 15,0-17-3-15,0 13 2 0,0 9-4 0,1-25 0 16,1 2 1-16,2 16 1 0,6 0-1 16,-4-9 0-16,3 1-1 0,-1-1 1 0,-7-2-2 15,4 21 0-15,-4-3-33 0,-1 4 0 16,0-2-10-16,0-19 1 0,-1 4 31 16,-1 17 0-16,1 21 11 0,-4-13 1 15,-1 4 5-15,1 2 0 0,1 4 34 16,2 5 34-16,2-4-45 15,0-5 0-15,0-4-18 0,0-32 1 16,0 20-10-16,0-8 1 0,5 14-5 16,-2-15 1-16,1 0-21 0,6 13 2 0,-9-24-78 15,2 20-41-15,1-1 122 16,-3 7 0-16,-1 0 20 0,0-6 1 16,0-2-2-16,0-20 1 0,0 16-1 15,0-4 0-15,0 13 8 0,0-15-1 16,0-12-5-16,-1 21 0 0,-1-13-10 15,2-8 0-15,-2 20-14 0,2-18 1 0,2 24-50 16,-2-15 51-16,0 12-109 31</inkml:trace>
  <inkml:trace contextRef="#ctx0" brushRef="#br0" timeOffset="112912.93">13116 5448 139 0,'0'31'124'0,"0"-11"-76"16,-1-3 0-16,-1-1-16 0,-4 61-1 15,4-63-26-15,2 10 2 0,0-23-12 16,0 42 0-16,0-13 1 0,0-1 0 0,0-13-7 15,0 13 0-15,0-1 5 0,0-1 0 16,0-10 12-16,0 15 0 16,-2 13 7-16,-1-11 1 0,1-3 8 0,0 1-1 15,1 0 20-15,-1 9 6 16,2-8-29-16,0 3 1 0,0-22-6 16,0 22 0-16,0-8-8 0,0-4 0 15,0 1-4-15,0 17 0 0,0-26 2 16,0 12 1-16,-1 19-4 0,-1-17 0 0,1 3 17 15,-2-3 1-15,1-3-11 0,0 1 1 16,1-1-9-16,-1 12 1 0,2-17 0 0,2-11 1 16,-2 8-11-16,1 0-1 0,1-2 7 15,-2-9 1-15,0 15-19 0,2-9-1 0,-2 2 14 16,0 0 1-16,-2-6 14 16,-1 16 0-16,-3 7 4 0,-2-9 1 0,5-9-4 15,-1 12 0-15,-1 16-3 0,5-19 1 16,0-1 7-16,0 0 1 0,0 3-12 15,0-11 1-15,0 12-11 0,0 1-1 0,1-17 9 16,1 14 0-16,0 9 7 0,-1-11 2 16,2 14-3-16,-3-12 0 0,0 1 7 15,0-2 0-15,0-12 4 0,-1 0-1 0,-2 14 23 16,-4 12 0-16,3-9-25 0,-1 0 0 16,-2 12-9-16,5-18 1 0,2 0-5 0,0-2 1 15,0-1 0-15,2-8 1 16,-2 12-6-16,1-13 1 0,2 11 5 0,1 2 0 0,3 8 14 15,-1-9-1-15,2 15 18 16,-7-11-1-16,1-4 49 0,-1 20 20 16,5 0-72-16,-3 1 0 15,5 2-21-15,5 16-1 0,2-28-7 16,2 2 1-16,12 13-31 0,-8-15 1 0,9 15-84 16,3 5 7-16,3 4-49 15,-12-16-259-15,-7 8 281 16</inkml:trace>
  <inkml:trace contextRef="#ctx0" brushRef="#br0" timeOffset="114783.91">13208 2763 628 0,'25'0'271'0,"-6"0"-252"16,-1 0 0-16,2 0-14 15,0 0 0-15,23 0-12 0,-3 0 1 0,3 0-2 16,3 0 1-16,-1 0 1 0,2 0 0 16,-1 0-4-16,2 0 1 0,-5 0 5 15,-2 1 1-15,15-1 3 0,-26 4 1 0,-7-3-5 16,8 2 1-16,-16-2-8 0,-9-1-1 15,8 0-3-15,-6 0 1 0,-4 0-6 0,1 0 2 16,-14 0-21-16,9 2 1 0,6-2-23 16,-6 0 1-16,3 0-22 0,-3 0 0 0,2 0 3 15,-1 0 0-15,10 5 64 0,26 3 36 16,6-1-19 0,-6-3 1-16,-5-4-3 0,-6 0 0 15,-18 0-1-15,12 6 0 0,-16-4 4 16,7 4 1-16,0 6 9 0,-19-10 0 0,17 20 8 15,-10-5 1-15,-7 11-9 0,1-6 1 16,-4 0-11-16,0 3 1 0,2 6-4 0,1 0 1 16,2 5 35-16,4 3 1 0,2-7 10 15,0 34-33-15,3 2-9 16,2-35-1-16,0 75-4 0,4 9 0 16,-9-67 1-16,0-1 1 0,2-2 0 15,-2-46 0-15,0 48-3 0,1-1 0 16,-1-2 0-16,4-1 1 0,0-1-1 15,2-3 0-15,-2-1 1 0,6 0 1 0,3 18 1 16,-3-17 1-16,-1-5 5 0,0-1 1 16,-1-1 1-16,-2 0 2 0,-3 2-5 15,-1-17 1-15,1 19-5 0,-2-1 0 0,-1 1-1 16,0-2 0-16,0 0-5 0,0-18 1 16,0 19 0-16,0 0 0 0,0 1 0 0,0-1 1 15,0 2 0-15,0 1 1 0,0-1 0 16,0 3 1-16,0-1-29 0,0 0 2 0,0 6 5 15,0 8 21-15,3 2-3 16,-1 31 0-16,1-26-43 16,0-10 1-16,3-8 52 0,-1-1 1 15,10 55 41-15,-12-5-182 16,5-16 129-16,-8-102 0 0,4 87 68 16,1-15 1-16,-3-8-83 0,-2-3 0 15,0 4 0-15,0-2 2 0,0 2 26 16,0-18 1-16,0 20-10 0,0 3 1 0,0 0-1 15,0 1 1-15,0 3 76 0,0 0 1 16,0 2-88-16,0-2-1 0,0 1 41 0,0-2 1 16,0 9 86-16,0 26-99 15,-2-23-9-15,1-2 1 0,-1-2-65 16,0-13 1-16,2-7 34 16,0 1 2-16,0-20 40 0,2 20 1 0,-2-3-48 15,3 14 2-15,-1-19 15 0,1-6 0 16,1 0 48-16,-1 3 0 0,-1 10-34 15,-2-24-1-15,1 29-8 0,-1-20 0 0,0 1-1 16,0-12 0-16,0 14-43 0,0 0-1 16,0-1 30-16,0 1 1 0,0 1-2 0,0 0 2 15,0-3 4-15,2 3 1 0,-2-15-35 16,3 25 0-16,-2-10 32 0,1-5 2 16,3 17 14-16,-5-13 0 0,0 1-19 0,0 2 0 15,0-4-9-15,0-14 1 0,-3 0 28 16,3 21-1-16,-5-2 10 0,-1-11 0 15,1 3-6-15,1 0 1 0,-1-11-6 16,-1 5 1-16,-2 7-3 0,-1-10 0 0,6-4 2 16,-6 13 1-16,1-6-3 0,0 2 0 15,-2 2 2-15,0 0 1 0,-2 3 18 16,1 0-1-16,-1 1 7 0,0 3 0 0,-1-3 2 16,3-1 1-16,-2 3-17 0,1-2 0 15,0 1-10-15,-1 2 0 0,9-14-8 0,-5 21 0 16,5-8-22-16,1 2 0 15,2-2 26-15,0 0 1 0,0-3 4 16,0 0 0-16,0-12 8 16,0 12 1-16,0 0 0 0,0-3 0 0,0 2 10 15,0-2 2-15,0 1-13 0,0 1 1 16,0 1-10-16,0-1 1 0,0 0 2 16,0 0 1-16,0-14-5 0,-3 9 1 0,3 7-11 15,-7-7 2-15,7-9 1 0,-3-3 1 16,1 6 5-16,-1 6 1 0,0-5 7 15,0 1 1-15,1 0 10 0,-1 5 0 0,3-3 12 16,-3 1 0-16,-3 11 29 0,1-3-30 16,1-3-22-16,1-10 0 15,1 7-6-15,-1-4 0 0,3-10-3 16,-6 10 0-16,6-7 2 0,0-10 0 16,0 5 1-16,0 6 0 0,-2-3-3 15,1-1 0-15,-1-2-10 0,-2 4 0 0,-4-2-19 16,-35 24 20-16,12-31 13 15,-4 0 0-15,15 2 14 16,-37-11 1-16,37 13 19 0,-18-5 0 0,-5 0 10 16,-3 3 1-16,-2 5 4 0,22 0 1 15,-55 9-9-15,-4 8 1 0,22 3-9 16,-38 16 1-16,22-5-4 0,-36 18-22 16,21 2-14-16,49-34 2 15,12-7-25-15,11-2 0 0,7-4-52 16,6-1 0-16,4-5-231 0</inkml:trace>
  <inkml:trace contextRef="#ctx0" brushRef="#br0" timeOffset="121800.55">24634 524 1316 0,'-5'5'417'0,"4"-1"-423"0,-1-2 1 0,5 2 6 0,-1-3 0 15,7 4-5-15,8-4 1 0,20 2-6 16,20-3 1-16,-31-4-31 0,22-4 1 0,4-2-49 16,28-11 0-16,-28 7-71 0,-5 1 0 0,21-24-211 15,-29-2 113-15,-16-1 220 16,-19 18 1-16,-10 14 109 0,-17-5 125 16,-8 1-101-1,-4 3 2-15,-2 5-16 0,8 3 1 0,1 1-37 16,4 1 0-16,11 8 53 0,-25 24 4 15,8 36-63-15,25-8 1 0,6 21 27 16,4-19-3-16,10 109-36 16,-4-96-1-16,1-10-5 0,-4-3-1 15,1 0-7-15,2-5-1 0,-5-3-3 16,-3-8 1-16,-3-46 2 0,3 50-1 16,-3-10-16-16,-3-7 1 0,0-26-32 15,0-2-1-15,-8 21-148 0,-9-24-61 16,17-27 77-1,-46 6-1-15,26-29-149 0,-9-40 0 0</inkml:trace>
  <inkml:trace contextRef="#ctx0" brushRef="#br0" timeOffset="121988.55">25169 687 839 0,'-13'53'397'0,"4"-17"-337"0,2 0-1 0,0-7-23 16,-23 115 0-16,28-121-26 15,1 13-1-15,5-21-24 0,1-1 0 0,7 12-77 16,17 6 0-16,-7-17-130 0,4-7-1 0</inkml:trace>
  <inkml:trace contextRef="#ctx0" brushRef="#br0" timeOffset="122356.56">25471 702 738 0,'-4'0'372'0,"1"7"-270"0,1 0 1 0,0 5-9 16,-1 7 0-16,3 10-45 0,0 3 1 16,0 17-28-16,5-20-1 0,1-17-14 0,12 29 1 15,1-20-12-15,17 7 0 0,-7-16-14 16,0 0-1-16,0-9-37 0,-1-2 1 0,-16-1-28 15,14 0 2-15,-15-4 8 0,9-3 2 0,7-11 7 16,-13-4 1-16,2-13-20 0,-13 7 2 16,-2 7-58-16,-2-25 92 0,-2 26 43 15,-2-21 0-15,-3 3 6 16,-1 6 1-16,0 9 36 0,0 6 74 16,4 12-64-16,-9-13 1 0,13 19-9 15,5 10 0-15,-7-8 25 0,2 1 1 16,-9 27 1-16,10 12 0 0,2-8-19 15,-2-17 0-15,3 18-16 0,-1-18 0 16,2 37-19-16,1-20 1 0,2-3-13 0,0-3 1 16,3 7-10-16,1-18 0 0,-5-2-41 15,2-5 0-15,-6-8-94 0,1 1 0 0,-2-4-230 16</inkml:trace>
  <inkml:trace contextRef="#ctx0" brushRef="#br0" timeOffset="122549.07">25809 522 453 0,'15'6'381'0,"-5"10"-271"0,2-1 2 15,0 3-15-15,51 78 0 0,-49-73-22 16,11 14 2-16,-6 2-27 0,-3 4 0 0,-7-1-12 16,-1-1 0-16,-7 2-11 0,-1-21 1 15,-4-2-17-15,-5 24 0 0,-5-1-10 0,-19 24 0 16,-22 15-108-16,0-21-170 15,-6-17-26-15,7-29 1 0</inkml:trace>
  <inkml:trace contextRef="#ctx0" brushRef="#br0" timeOffset="123784.57">26602 668 951 0,'0'3'394'0,"0"-3"-322"16,0 0 2-16,3 0-29 0,1 0 1 16,12 0-34-16,-1 0 1 0,25 0-4 0,-2 0 2 15,9 0-6-15,-21 0 0 0,26 0-15 16,2 0 0-16,-2 0-46 0,-2-2 1 0,-2 2-167 15,11-2 4-15,-33 1 160 16,-7-1-1-16,-19 0 50 0,7-2 0 16,-14 1 14-16,-3 6 0 0,7-4 2 15,-6-1 2-15,-42-9-1 0,23 9 0 0,-15 0 0 16,12-1 0-16,4-1-4 0,-1 0 0 0,17 3-3 16,-1 0 2-16,-18-2-21 0,5 2 1 15,21 1-57-15,-1-2 2 0,0-1-70 16,-7 0 0-16,5-2-162 0</inkml:trace>
  <inkml:trace contextRef="#ctx0" brushRef="#br0" timeOffset="124732.55">26445 702 214 0,'-2'-8'105'0,"1"4"-96"0,-1 1 2 15,2 1-33-15,0 2 1 0,0 1-58 0,2-1 14 16,1-2 33 0,0-1 1-16,0 3 26 0,0 0 1 0,5-1 38 15,-2 0 0-15,35-9 27 0,-30 7 1 16,5-4 40-16,-9 1 2 0,-19 10 20 0,12-4 2 16,0 0-36-16,8-2 1 0,-8 0 25 0,-2 2-30 15,1-1-45 1,-1-2 1-16,-2 2 37 0,-2-1 23 15,-24-20-83-15,10 25 0 16,-3 4-7-16,-4 7 2 0,8 2 3 16,7 5 0-16,-5 15-4 0,9-6-1 0,5-4-9 15,3-14 0-15,-1 11-7 0,1-14 0 16,1-1-9-16,2 7-1 0,5 3-15 0,3-11-1 16,-7-14 21-16,7 11 1 0,22 1-1 15,-17-7 0-15,13-9 7 0,-13-2 0 0,-1-3 4 16,-2-3 0-16,9-12 0 0,-11 11 1 15,-6 14 7-15,5-7-1 0,-6 7 8 0,-4 5 1 16,12-8 75-16,-5 22-11 0,12 16-39 16,7 28 1-16,-8 6-9 15,0 24 1-15,-6 2 26 0,-2 23 2 16,1 10-38 0,-9-54-1-16,-2-13-5 0,-3-9 0 0,-2-1-7 15,-3-7 2-15,5-42-6 0,-9 37 0 0,-10 9-4 16,-8-12 1-16,19-27-8 0,-24 12 1 15,10-11-15-15,2-3 1 0,9-6 5 0,-13-4 1 16,-1-10-9-16,-1-6-1 0,-11-26-15 16,14 8 0-16,4-4-18 0,2 0 1 0,9 1-32 15,3 3 0-15,8 7-93 0,0 3 0 16,0 12-247-16,0-3 0 0</inkml:trace>
  <inkml:trace contextRef="#ctx0" brushRef="#br0" timeOffset="125052.05">26852 558 394 0,'-5'-3'287'0,"4"2"-205"15,-1 1-1-15,4 0-9 0,-2 0-1 0,0 0-17 16,0 0 2-16,-2 1-3 0,2-1 0 0,-1 1 2 15,1-1 1-15,0 2-15 0,-4 2 0 0,0 3-11 16,-14 25 1-16,3 9 49 16,0 4-8-16,0 2-38 15,4 3 0-15,5-4-1 0,5-9 1 16,2 10 12-16,5-19-22 0,4 22-23 16,14 21 0-16,1-40-13 0,9-7 1 15,-10-15-18-15,1 1 0 0,1-5 6 16,3-1 2-16,-14-4-83 0,18 0 1 0,-21-4-92 15,17-4 0-15,-6-13-197 0,5-25 1 16</inkml:trace>
  <inkml:trace contextRef="#ctx0" brushRef="#br0" timeOffset="125300.55">27155 613 168 0,'-11'-16'167'0,"6"8"-101"16,2 2 0-16,0 2 4 0,-5-5-1 0,7 9 86 15,-4-3-6-15,11 10-17 16,-9-8 21-16,2 5-84 16,-2 1 1-16,3 2-16 0,-16 21 0 15,16 12 30-15,0-11-12 16,0 16-44-16,4 6 0 0,0 5-13 16,4-7-1-16,-1-6-11 0,1 0 0 0,6 17-10 15,-3-25 1-15,-2-5-30 16,0-4 0-16,-1-3-51 0,-2-1 2 0,-3-17-83 15,-1 2 1-15,-1-5-90 0,2 7 2 16</inkml:trace>
  <inkml:trace contextRef="#ctx0" brushRef="#br0" timeOffset="125564.55">27293 287 663 0,'15'22'442'0,"-4"0"-326"0,-2-1 2 16,7 16 96-16,54 173-75 16,-55-160-97-16,0 24 1 0,-8-1 5 15,-7 44-28-15,-11-6-20 16,-8-44 1-16,-3-1-45 0,-16 27-65 15,-5-6-31-15,10-44 1 16,6-14-101-16,-9-16 0 0</inkml:trace>
  <inkml:trace contextRef="#ctx0" brushRef="#br0" timeOffset="127152.05">28073 656 750 0,'31'2'294'0,"-9"-1"-280"0,0-1-1 16,-2 1-10-16,75 1 0 0,-74-4-61 15,20-2 1-15,-44 1-31 0,38-4 0 0,13-13-128 16,-23-1 1-16</inkml:trace>
  <inkml:trace contextRef="#ctx0" brushRef="#br0" timeOffset="127308.55">28308 521 357 0,'-24'-2'327'0,"10"2"-220"0,6 2 1 0,-1 1-20 16,-14 7 1-16,14 8-8 0,6 20 1 0,3-16-12 16,0 15 1-16,0 10-22 0,0-24-1 0,3 35 1 15,7 9-33 1,0-2-16-16,12 38 1 0,-4-53-23 15,6 4 2-15,2-4-188 0,6-4-258 16</inkml:trace>
  <inkml:trace contextRef="#ctx0" brushRef="#br0" timeOffset="127540.55">28930 635 887 0,'5'0'339'0,"2"0"-325"0,0 0-1 15,4 0-10-15,2 0 1 0,19-1-44 0,-2 0 1 16,-1-5-100-16,3-3 2 0,8-13-153 15,-9-16 1-15</inkml:trace>
  <inkml:trace contextRef="#ctx0" brushRef="#br0" timeOffset="127760.55">29156 327 664 0,'-15'0'418'0,"2"4"-204"16,3 16-30-16,7 6-101 15,-19 107 1-15,25-98-21 0,5 40 1 0,-5-74-17 16,2 35 0-16,13 74-16 0,9 36 1 15,-14-72-10-15,0-5-1 0,0-2-8 0,-8-8 1 16,-1 0-3-16,-4-3 0 0,0-2-3 16,-1-61 0-16,-4 26-5 0,-4 41 1 0,-11-14-4 15,1-27 0-15,-2-6-9 0,-2-5 0 0,-2-3-18 16,-1-5 0-16,-2-4-19 0,-2-5 0 16,2-8-46-16,-1-8 1 0,-8-15-164 0,14 13-1 15</inkml:trace>
  <inkml:trace contextRef="#ctx0" brushRef="#br0" timeOffset="128184.05">29044 546 646 0,'0'-2'253'0,"0"2"-232"0,0 0 0 15,5 0-11-15,2-2 1 0,7 0-30 0,15 2 1 16,16 0-112-16,-27 0 2 0</inkml:trace>
  <inkml:trace contextRef="#ctx0" brushRef="#br0" timeOffset="130144.55">29545 512 780 0,'-14'22'422'0,"6"-2"-338"16,-3-2 0-16,4 1-34 0,-26 74 1 0,29-68 4 15,-4 45-32 1,8-42-19-16,-4 23 0 0,8-35-11 0,-1 20 1 16,2-10-32-16,3-4 0 15,5-4-72-15,10 6 1 0,-4-12-113 0,2-8 1 16</inkml:trace>
  <inkml:trace contextRef="#ctx0" brushRef="#br0" timeOffset="130465.05">29824 449 532 0,'9'-10'287'0,"-4"6"-215"0,0 0 2 16,-4 2-14-16,4 1 1 0,5-3-24 0,-2 3 1 15,-11 4-12-15,9-3 1 0,-6 2-7 16,6 1 1-16,1 14 17 0,25 29-5 15,-32-11-17-15,-5 6-1 16,-1-6-5-16,-5-6 1 0,8-16-6 16,-9 16-1-16,4-1-2 0,-5 12 1 0,8-17-6 15,5-13 0-15,0 9-4 0,3-3 2 0,6 0-1 16,7 3 0-16,2-6 4 0,2-2 1 16,-2-1 4-16,-3-1 0 0,-12-4 9 0,5 6 1 15,-3 3 3-15,-13-17 1 0,5 25 11 16,-9-10 0-16,4-15-8 0,-4 12 0 0,-48 18-4 15,20-23-33-15,8 0-30 16,1-4 0-16,24-3-47 16,-9 2 1-16,12-3-46 0,-9-9 0 0,4-16-56 15,4 0-1-15</inkml:trace>
  <inkml:trace contextRef="#ctx0" brushRef="#br0" timeOffset="130692.56">29999 344 477 0,'20'22'358'0,"-9"-1"-238"16,0 0 0-16,-1 1-35 0,30 90 0 0,-35-88-25 16,-2 25 0-16,-3-23-20 0,2 24 1 15,-8-17 38-15,-20 109-40 0,-10-50-38 16,12-38 0-16,5-16-47 15,2-3 0-15,3-5-62 0,-1-5 1 0,4-8-65 16,6-14 1-16,-1-4-109 0,-6 1 1 0</inkml:trace>
  <inkml:trace contextRef="#ctx0" brushRef="#br0" timeOffset="131551.54">30649 516 539 0,'-9'10'330'0,"-1"13"-156"0,1 0-56 0,5-4-99 16,-15 64 2-16,19-78-18 15,0 8 0-15,2 3-10 0,-1-4 1 0,2-9-28 16,5 7 0-16,-3-9-53 0,-5-4 24 16,1 0 52-16,2 6 1 15,2-6 13-15,-1 2 1 0,-1-3 14 16,1 1 0-16,-1-2 8 0,0 2 1 16,-2-1-2-16,1 0 2 0,-1 1-8 0,1-1 0 15,0 1-6-15,-1-1 0 0,-1 4-8 0,2-3 0 16,-4 3-3-16,2 0 1 0,2-3-3 15,-2-1 1-15,0 3 2 0,0-1 0 0,-2 2 9 16,2-1 0-16,-3 4 42 0,0 7 16 16,-10-2-42-16,1 36 2 15,11-13-12-15,-1-3 2 0,4-1-12 16,-1-2 1-16,1-15-4 0,4 9 0 0,2-3-2 16,1-4 0-16,11 0-6 0,-6-7 1 0,-8-5 1 15,9 1 1-15,-7-1-4 16,15-3 1-16,-11-4-4 0,11-9 0 0,-12 0-2 15,1-3-1-15,-4-1 0 0,6-7 1 0,-7 18-1 16,0-12-1-16,-3-2 5 0,-1-1 1 16,-1 1 4-16,-1 1 1 0,-1 14 2 0,2-19 0 15,-2 23 0-15,3 1 1 0,-3-6 5 16,4 7-1-16,-8 6 4 0,4-4 0 0,4-3 9 16,-4 2 0-16,0 3 9 0,0 0-1 15,0 5 4-15,5 7 1 0,1 29 18 0,0-4 1 16,1 4-8-16,-4-21 1 0,6 27-13 15,2 27 2-15,-10-50-9 0,4 26 0 0,-2-2-3 16,-1 2 0-16,-4-3-6 0,-3 0 2 0,-2-3-5 16,-6-2 0-16,-13 16-5 15,-8-7 1-15,5-23-5 0,3-4 0 0,-2-6-1 16,1-4 0-16,14-11-2 0,0-3 0 16,-24 8-11-16,14-8 0 0,1-4-12 0,2 1 1 15,7-8-12-15,-20-7 1 0,12-8-24 0,-9-24 0 16,17 12-38-16,3-1 0 0,9 1-90 15,1 21 0-15,-2-26-190 0,2 14 1 0</inkml:trace>
  <inkml:trace contextRef="#ctx0" brushRef="#br0" timeOffset="131690.04">30738 494 603 0,'6'0'343'0,"-3"2"-284"15,5 0-1-15,-4-2-39 0,1 1 2 0,4 3-36 16,2-1 2-16,-2 3-129 0,2-3 1 0</inkml:trace>
  <inkml:trace contextRef="#ctx0" brushRef="#br0" timeOffset="131912.04">31186 379 807 0,'-10'10'410'0,"1"4"-305"0,1 1 2 16,3 3-21-16,-18 85 1 0,20-77-31 0,3 26 1 15,0-24-34-15,3-4 0 0,-3 27-15 16,6-4 0-16,2-2-5 0,4-7 0 0,8 11-22 16,-3-22 0-16,8 7-42 0,-10-18 1 0,0-5-60 15,-8-6 2-15,8 0-231 0,-8-19-182 16,8-7 255-1</inkml:trace>
  <inkml:trace contextRef="#ctx0" brushRef="#br0" timeOffset="132117.04">31425 473 484 0,'0'-9'306'0,"1"7"-215"0,3 0 1 0,-2 4-8 16,0-2-1-16,7 1 60 0,2 9-40 15,-14-2-64-15,41 38 2 0,-29-11 35 16,-4 5-7-16,-2 2-39 15,-1 0 1-15,-2-29-18 0,0 16 1 16,0-5-9-16,0 3 1 0,1-19-11 16,2-4 0-16,8 14-19 0,11-8-1 0,7-7-90 15,16-6-83-15,0-1 62 16,4-8 0-16,-38 3-85 16,29-23 2-16</inkml:trace>
  <inkml:trace contextRef="#ctx0" brushRef="#br0" timeOffset="132300.54">31834 317 658 0,'-3'0'339'0,"-1"0"-236"0,8 0-1 0,-4 3-9 16,-4 1 1-16,4 13 46 0,7 18-31 15,3 25-72-15,-1-5 0 0,-9-32-12 16,8 28 1-16,-8-1 4 0,0 6-9 16,-8-30-15-16,-1 51 0 15,-4-29-3-15,-10 4 1 0,-12-10-30 16,0-5-65-16,-8-3-14 15,9-8 2-15,8-11-100 0,10-10 1 16</inkml:trace>
  <inkml:trace contextRef="#ctx0" brushRef="#br0" timeOffset="133212.04">24267 2696 836 0,'13'0'319'0,"2"0"-293"15,0 0 2-15,0 0-7 0,3 0 2 16,23 0-7-16,4 0-51 15,-1 0-36-15,-1 0-1 0,25-1-35 16,-39-1 1-16,-11-4-22 0,-13 1 1 16,13-7 30-16,-7-3 0 0,-11 11 43 0,-3 4 2 15,1 0 46-15,2-6 1 16,-3 4 27-16,-7-3-1 0,2-2 12 0,-47-35-1 0,18 17 41 16,12 9 0-16,11 12 136 15,-12-5-61-15,17 18-30 16,-17 27-53-16,24 55-51 15,7-53 0-15,3 33-9 16,-2-43 1-16,4 30-30 0,0-5 1 0,9 15-107 16,-9-30 1-16,2-7-114 0,-1-9 1 15</inkml:trace>
  <inkml:trace contextRef="#ctx0" brushRef="#br0" timeOffset="133436.57">25049 2607 587 0,'6'0'217'0,"3"-4"-214"15,-1 0 2-15,12 0-65 0,83-51-354 16</inkml:trace>
  <inkml:trace contextRef="#ctx0" brushRef="#br0" timeOffset="133672.07">25413 2337 611 0,'-23'18'375'0,"15"7"-246"16,2 4 1-16,1 4 0 0,-8 139 2 15,13-129-31-15,10 51 1 0,1-1-39 16,0-10-1-16,4-1-29 0,-1-3 0 0,1-1-12 16,-5-14 0-16,-1-3-8 0,-2-3 0 15,-3-2-3-15,-4-38 1 0,0 0-3 0,0 22 1 16,-2-9-4-16,-3-24 1 16,0 16-14-16,-11-3 1 0,-7-11-16 15,4-9 1-15,7-4-19 0,-20-7 0 0,11-9-50 16,-10-28 0-16,17 3-101 0,3-5 1 15,-1-11-241-15,-4-5 1 0</inkml:trace>
  <inkml:trace contextRef="#ctx0" brushRef="#br0" timeOffset="133857.57">25101 2525 698 0,'23'0'285'0,"12"-2"-260"15,6 1-70-15,-9-4-168 16,118-19 2-16</inkml:trace>
  <inkml:trace contextRef="#ctx0" brushRef="#br0" timeOffset="134084.07">25637 2495 657 0,'-18'21'379'0,"1"11"-224"16,6 5-51-16,3-1-52 15,-18 128-45-15,29-143 0 16,1 11-23-16,-1-34 0 0,3 14-80 16,11 27 1-16,5-10-140 0,-14-29 2 0</inkml:trace>
  <inkml:trace contextRef="#ctx0" brushRef="#br0" timeOffset="134516.66">25837 2578 517 0,'12'-2'271'0,"0"1"-209"0,-1 1 2 0,3 1 39 15,24 9-33-15,-16 6-37 16,6 21 1-16,-24-13 11 0,-3 0 1 16,-2-11 2-16,-5 14 0 0,0-2-7 15,-3 0 0-15,4-15-23 0,2-1-1 16,-11 16-18-16,13-20 1 0,1-1-13 15,-5 10 0-15,7-13-38 0,4-9 1 0,-3 6-59 16,2 2 1-16,37-11-223 0,3-40 123 16,4-26 159-16,-23 35-1 15,-17 4 54-15,-4-7 126 16,-6 2-26-16,-3 15 2 0,-2 17 89 16,3 2-68-16,-9-16-83 15,11 23 1-15,-3-6 12 16,8 6 0-16,4 15-1 0,-3-13 0 0,4 10 10 15,43 37 1-15,-15 16-3 0,-14-15 1 16,-4 5-7-16,1 0 1 0,-3-2-23 0,-2 0 0 16,-9-2-22-16,-1-6 1 15,-6-21-8-15,-3 19 1 0,-2-22-9 0,-6 21 1 16,-14 14-16-16,3-23 1 0,-13 4-26 16,24-27 1-16,-10 6-64 0,-7 0 1 15,13-10-510-15</inkml:trace>
  <inkml:trace contextRef="#ctx0" brushRef="#br0" timeOffset="135000.6">26653 2356 397 0,'-27'0'366'0,"3"6"-109"0,5 3-154 16,5 2 0-16,-28 23-47 0,24 6 2 15,14-12-41-15,2-2 0 0,4-15-16 0,1 9 1 16,2-15-23-16,4 9 1 15,11 1-43-15,-1-13 2 0,2-1 5 0,0-2 0 16,-10-5 45-16,21-7 1 0,-24 6 21 16,21-21 2-16,-10 14 25 0,-15 9 1 0,11-4 39 15,7 2 0-15,-8 18 134 0,23 39-6 16,8 60-139 0,-23-12-1-16,-6-19-17 0,-2-5 1 0,2-2-29 15,-10-1-1-15,-1-2-11 0,-3 2 1 16,-4 0-10-16,-3-10 0 0,-1-8 0 15,-1-65 0-15,-13 74 0 0,-2-37 0 0,-10 4 0 16,4-19 0-16,-1-9-2 16,-3 1 0-16,19-9-15 0,-19-5 0 0,6-13-15 15,-9-33 1-15,21 3-18 0,3 1 0 16,7 1-32-16,4 0-1 0,1 32-82 0,2-2 2 16,2-24-183-16,1-4 0 0</inkml:trace>
  <inkml:trace contextRef="#ctx0" brushRef="#br0" timeOffset="135172.1">27007 2406 676 0,'0'48'418'0,"0"7"-235"16,3-6-98-16,2-9-73 16,26 124 1-16,-21-146-13 15,9 19 1-15,12-1-108 0,2-8-212 16,4-17 139-16,-20-16 1 15,22-6 44-15,-29 8 2 0</inkml:trace>
  <inkml:trace contextRef="#ctx0" brushRef="#br0" timeOffset="135629.1">27347 2382 593 0,'0'-2'384'0,"-2"0"-288"0,2 4 0 0,0-2-55 15,0 0 1-15,0 0-6 0,0 0 10 16,0-2-18-1,0 2 1-15,0 3 0 0,0-2 1 16,0 3-6-16,0-1 2 0,0 28 6 0,0-8-24 16,0 0-7-1,3 15 0-15,-1-29-4 0,1 12 1 0,3-4-2 16,9 9 1-16,-2-12-2 0,2 3 0 16,0-4 3-16,4-2 0 0,-11-1 13 15,14 12 12-15,-3 3 7 16,-15-15 0-16,-4-8 1 0,0-3 0 15,0 7-15-15,0 2 1 0,-1-13-9 0,-3 10 1 16,0-2-6-16,0 0 0 16,1-1-4-16,-4 3 1 0,-33 21 0 0,19-17 1 15,15-7-2-15,-11 4 1 0,0 4-3 16,6-2 0-16,7-2-11 0,4-6 1 16,8-7-7-16,-8 7-1 0,-7 6 17 0,7-6 1 15,2 0 3-15,1 0 1 0,-1 1-2 16,1 1 0-16,6 1 4 0,-5 3 1 0,3-4 8 15,38 23 2-15,-40-19 11 0,11 9 1 16,-23-13-1-16,24 30 2 0,-24-9 3 16,-6 4-14-16,-7-4-16 15,-1-2 1-15,-1-8-26 16,-2-5 1-16,8-5-43 0,3-2 2 0,8-1-77 16,-1 0 0-16,1-3-142 0,-10-1 0 15</inkml:trace>
  <inkml:trace contextRef="#ctx0" brushRef="#br0" timeOffset="135968.6">27480 2169 603 0,'4'0'374'0,"0"6"-253"16,0 2-1-16,3 5-12 0,12 22 1 15,6 21-43-15,-2-9 1 0,2 4-22 16,-4-3 0-16,-4 3-15 0,0-2 0 0,-6-2-16 15,-6-1 1-15,-5-1-7 0,0-20 1 16,-3-2-13-16,-1 20 2 0,-5-2-29 0,-12 19-1 16,-1-24-59-16,-15 14 0 15,8-22-124-15,-2-2-1 0</inkml:trace>
  <inkml:trace contextRef="#ctx0" brushRef="#br0" timeOffset="136296.6">28326 2546 845 0,'-4'0'341'0,"4"0"-230"0,3 0-6 15,2 0-84-15,2 0 1 16,10 0-18-16,2 0 1 0,22 0-7 16,-16 0 0-16,3 0-18 0,-2 0-1 15,-14-1-106-15,20 0-110 0,-24-3 50 16,3-2-1-1,7-12-237-15</inkml:trace>
  <inkml:trace contextRef="#ctx0" brushRef="#br0" timeOffset="136424.6">28526 2416 526 0,'-4'0'371'0,"-1"5"-239"0,2 2 1 0,0 7-21 16,0 10 1-16,0 101 38 0,4-73-75 15,1-47-68-15,-2 31 0 16,0 33-12-16,3-1 1 0,1 11-54 0,1-42 2 15,1-7-102-15,1-4 0 0</inkml:trace>
  <inkml:trace contextRef="#ctx0" brushRef="#br0" timeOffset="136716.1">29193 2435 740 0,'3'0'271'0,"6"0"-259"0,2 0 0 16,3 0-4-16,13-2 2 0,6-1-8 0,5-2 0 16,3-4-48-16,21-6 1 0,-24-4-125 15,14-15 2-15</inkml:trace>
  <inkml:trace contextRef="#ctx0" brushRef="#br0" timeOffset="136948.1">29545 2173 548 0,'-11'0'428'0,"6"0"-300"0,0 0-1 0,1 7-9 16,-7 2 0-16,4 28-10 0,3 9 0 16,4-13-35-16,2 31 2 0,0-21-28 15,1 38 0-15,3 50-18 0,4 59-1 0,-10-98-9 16,0-8-1-16,0-4-5 0,0-7 1 16,0-4-14-16,0-7 0 0,-1-4 0 0,-11-8 0 15,7-57 0-15,-16 75 0 0,2-38-5 16,-13 0 0-16,9-22-14 0,0-5-1 0,-3-1-11 15,-3-2-1-15,10-13-110 0,-21-19-173 16,-38-61-653 0</inkml:trace>
  <inkml:trace contextRef="#ctx0" brushRef="#br0" timeOffset="137512.6">29873 2386 842 0,'-12'24'441'0,"0"8"-293"16,7-7-111-16,2-1 2 0,-12 118-10 15,22-101-20-15,21 34-26 16,-25-103 0-16,39 102-38 16,5-42 1-16,-13-15-45 0,3-8 0 0,-5-5-186 15,-21-4 0-15</inkml:trace>
  <inkml:trace contextRef="#ctx0" brushRef="#br0" timeOffset="137676.6">30279 2389 732 0,'-8'12'413'0,"3"11"-264"0,5 6-91 16,-3-9-51-1,3 83 1-15,3-90-28 0,8 14 0 0,-9-29-71 16,7 24 2-16,5-5-298 0,-11-19-126 15,15 7 367 1</inkml:trace>
  <inkml:trace contextRef="#ctx0" brushRef="#br0" timeOffset="137876.1">30426 2282 447 0,'3'-7'316'0,"4"4"-120"16,1 4-87-16,0 1 0 0,5 7-15 15,14 20 1-15,-1 25-24 0,-12-8 0 16,-2 5-16-16,-4-1 0 0,-8-21-16 16,3 26 1-16,-3-2-17 0,-6-29 0 0,3 0-12 15,-11 50 1-15,-7-10-12 0,1-27 1 16,-9 9-31-16,11-21 1 0,-5-3-154 0,-7-2-277 16</inkml:trace>
  <inkml:trace contextRef="#ctx0" brushRef="#br0" timeOffset="138412.6">30881 2246 568 0,'-9'0'367'0,"1"5"-250"16,0 1-1-16,-1 2-32 0,-16 15 0 0,-1 12-45 15,11-10 1-15,7-3-31 0,5-11 1 16,0 9-11-16,3-5 0 0,0-7-19 0,3-4 2 16,4 6-107-16,12 1-46 15,1-11 117-15,-9-5 1 0,26-7 45 16,-6-13 0-16,7-15 39 0,-9 10 50 16,-18 21-4-1,-2 6 0-15,11-9 11 0,0 14 1 16,-5 20 9-16,-1 11 0 0,9 50-13 15,-12-13 1-15,-2 13-35 0,-6-41 0 0,5 85-8 16,-8-47 1-16,0-1-21 0,-5-8 2 16,-1-3-13-16,-9-6 0 0,-1-2-12 0,-6-12 0 15,-1-7 0-15,-3-8 0 0,0-11 0 16,1-8 0-16,0-10 0 0,1 0 0 16,14-3-7-16,-14-1 1 0,11-5-29 0,-25-9 2 15,15-10-31-15,-17-31 2 0,3-8-224 16,-13-21-380-16</inkml:trace>
  <inkml:trace contextRef="#ctx0" brushRef="#br0" timeOffset="138948.6">28666 2495 217 0,'-15'0'210'0,"5"0"-138"15,3 0-1-15,2 0-10 0,-2 0 0 16,-7 0-13-16,10 0 1 0,-9 0-1 16,23 0 0-16,-10 0-2 0,0 0 1 0,0 0 8 15,-4-2 0-15,4 2-1 0,1-1 2 16,5-2 10-16,13-14-46 15,40 7-23-15,-1 1 1 0,5 4-84 16,-5 0 0-16,16-8-524 16</inkml:trace>
  <inkml:trace contextRef="#ctx0" brushRef="#br0" timeOffset="139353.6">31005 2183 683 0,'-3'31'329'0,"3"-9"-254"16,0-6-63-16,0-4-1 16,-2 16-28-16,2-10 2 0,2-15-87 15,-2 12 1-15,3-15-120 0,-3 0 2 16</inkml:trace>
  <inkml:trace contextRef="#ctx0" brushRef="#br0" timeOffset="140172.37">31309 2067 851 0,'-9'39'469'0,"3"-13"-385"0,6-1 0 0,-3-1-32 15,-3 88 0-15,7-92-32 0,2 17 2 16,1-38-15-16,3 37 0 0,2-5-11 15,11 19 0-15,-4-28-29 0,-9-14 2 0,16 17-40 16,-9-18 2-16,9-1-38 0,-10-5 2 16,-6-4-16-16,-1-3-1 0,10-11-46 0,-6-10 0 15,-3 0 27-15,0-3 1 0,1 4 99 16,-1 2 0-16,0 0 68 0,-1-2 0 0,-3 4 125 16,0-10 121-16,0-14-141 15,-3 41 0-15,0 1-28 16,0-13 1-16,-3 22-19 0,3 7 0 0,0-8-28 15,0 1 1-15,-9 37-25 0,9-19 1 16,3 0-15-16,6 12 2 0,3-27-7 16,17 16 0-16,13-10-6 0,-8-10-1 15,-16-4-7-15,19 0 1 0,-17-4-8 0,17-2 1 16,-2-4-10-16,13-12 2 0,-22 4-2 16,7-10 0-16,-17 11-5 0,-5-1 0 0,-8 7-27 15,3-10 17-15,-4-14 24 16,-4 30 0-16,-4-11 3 0,3 14 1 15,-2-6-4-15,-2 4 1 0,8 8-3 0,-4-6 1 16,1 3 11-16,-6-1 0 0,1 6 14 16,1-1-1-16,-49 34 45 0,27 34-1 15,14-14-44 1,10-8 1-16,4-35-13 0,-2 15 1 0,0-2-6 16,4-4 1-16,0-15-10 0,-1-2 2 0,2 15-27 15,0-14 2-15,1-9-19 0,2 8 0 16,-9-13-21-16,6 6 1 0,-2-2-27 0,3-2 1 15,0-9-283-15</inkml:trace>
  <inkml:trace contextRef="#ctx0" brushRef="#br0" timeOffset="140369.37">31999 1833 484 0,'8'-8'321'0,"4"4"-94"0,-4 8 10 0,1 5-137 15,19 16 0-15,-7 33-10 16,-9-6 0-16,3 34 48 0,-4 24-57 15,-3 13-61 1,-6-52 2-16,-2-13-2 0,0-2 0 0,0-1-7 16,-3-8-1-16,-4-4-7 0,1-47 1 0,-14 66-16 15,2-25 1-15,-20 10-19 0,9-25 1 16,-4-5-38-16,-1-2 1 0,16-9-146 0,-42 18-1 16</inkml:trace>
  <inkml:trace contextRef="#ctx0" brushRef="#br0" timeOffset="144056.51">25490 5097 943 0,'12'1'344'0,"11"-1"-338"0,-3 0-59 15,0 0 0-15,14-1-257 0,3-4 0 16</inkml:trace>
  <inkml:trace contextRef="#ctx0" brushRef="#br0" timeOffset="144208.04">25430 5455 1141 0,'-15'0'491'0,"10"0"-465"15,5 0 2-15,3 0-19 0,2 0 0 16,-1-1-16-16,15 0 0 0,22-4-85 16,28-5 0-16,-40 6-92 0,58-10 0 0</inkml:trace>
  <inkml:trace contextRef="#ctx0" brushRef="#br0" timeOffset="144823.51">26643 4968 976 0,'-4'0'332'0,"5"0"-318"16,2 2 1-16,5-2-1 0,10 1 1 15,2-1-16-15,15-1 1 0,27-2-66 16,-13-1-1-16,7-5-83 0,23-8 1 0,-13-17-160 16,-32 1 0-16</inkml:trace>
  <inkml:trace contextRef="#ctx0" brushRef="#br0" timeOffset="145069.01">26936 4610 689 0,'0'17'436'0,"4"11"-291"0,-1-1 1 0,1 9-24 16,33 151 0-16,-22-126 34 16,22 103-63-16,-11 6-58 15,-15-57 2-15,-4-16-14 0,-4-5 0 16,1-5-14-16,-4-19 1 0,-3-5-10 0,-1-18 0 16,-3-4 0-16,4-53 0 0,-6 36 0 15,-6 1 0-15,2-19 0 0,-3-5 0 0,-3-2-10 16,-4-5 1-16,-2-11-22 0,-1-9 2 15,-7-27-35-15,19 6 1 0,12 24-114 16,-4-51 1-16,9 49-295 0,-2-26 1 0</inkml:trace>
  <inkml:trace contextRef="#ctx0" brushRef="#br0" timeOffset="146232.53">27929 4786 153 0,'-7'0'29'0,"-3"0"-142"16</inkml:trace>
  <inkml:trace contextRef="#ctx0" brushRef="#br0" timeOffset="154724.82">27631 4770 937 0,'15'40'524'0,"-4"-12"-442"16,-3 0 1-16,2-3-42 0,41 98 0 15,-37-98-22-15,8 18 0 0,1-2-14 16,-1-1 1-16,0-6-5 0,-2-3 0 16,-2-6-15-16,-4-6 1 0,-6-14-36 15,4 5 1-15,-7-5-41 0,-2-3 0 0,9 3-13 16,-4-5 0-16,-18-12 6 0,18 7 0 16,-2-9 53-16,19-38 0 0,-20 18 36 15,-1-3 0-15,-2 2 15 0,-2 17 0 0,1-17 29 16,-1 5 1-16,0 3 19 0,0 6 1 15,0 6 41-15,-3 11-38 16,-3-2-43-16,3 19-1 0,-23-14-12 16,-13 27 0-16,9-4-8 0,-22 20 1 15,15-13-25-15,0 0 0 0,-5-1-32 0,2 0 0 16,-7-2-106-16,1-5 9 16,9-9 65-16,18-9 1 15,18-3 11-15,-1-1 1 0,2-4 41 16,11-1 52-16,0 0 19 15,4-6 0-15,51-33 5 0,-18 30-1 16,-21 9-11-16,3 0 0 0,-12 3 1 16,19-4-19-16,-5-3-48 15,-23 6 1-15,1-3-140 0,22-10 1 16</inkml:trace>
  <inkml:trace contextRef="#ctx0" brushRef="#br0" timeOffset="154981.34">27785 4650 256 0,'0'-11'282'0,"3"7"-62"0,0 4 28 15,-3 7-154 1,4 6 1-16,4 18-36 0,-4 17 1 16,3 14-31-16,-4 9 0 0,0 10-28 0,-2 96 1 15,-1-82-77-15,0-9-1 0,-1-1-194 16,-8-9-1-16</inkml:trace>
  <inkml:trace contextRef="#ctx0" brushRef="#br0" timeOffset="156272.84">28727 4728 798 0,'-27'3'413'0,"9"9"-338"0,2 2-1 0,4 0-33 15,-28 31 1-15,11 5-27 0,16-19 1 0,7-4-15 16,2 3 2-16,4-17-10 0,0 11 2 15,4-17-19-15,1 11 0 0,2-5-26 16,6-4 1-16,4-4-2 0,-14-10 1 0,29 5 20 16,-3-22 2-16,-11-3 20 0,9-24 0 15,-10 12 15-15,1 4 1 0,1 5 13 0,-3 2 1 16,-6 22 73-16,-1 6 71 16,19 11-79-16,-7 24 0 15,2 45-16-15,-9-17 2 0,-2 6-26 16,-3 3 1-16,-3 7-12 0,-2 0 0 0,-1 1-5 15,-3 1 0-15,0-2-13 0,-7-16 0 16,0-5-18-16,-5-10 0 0,-2-5 0 16,6-34 0-16,-10 17 0 0,-10-3 0 0,11-17 0 15,5-7 0-15,-22-1 0 0,22-2 0 16,0-7-2-16,-27-13 0 0,4-23-25 0,12 4-1 16,6-11-25-16,0-6 0 0,7-5-57 15,6 3 0-15,-2-10-525 0</inkml:trace>
  <inkml:trace contextRef="#ctx0" brushRef="#br0" timeOffset="156376.34">28829 4735 352 0,'11'0'143'0,"1"0"-209"0</inkml:trace>
  <inkml:trace contextRef="#ctx0" brushRef="#br0" timeOffset="157696.84">29606 4641 881 0,'-49'27'428'0,"23"0"-328"0,4 1 0 15,7 1-30-15,-59 121 0 0,68-120-43 16,0 24-1-16,3-6-19 0,1 0 1 0,7-28-14 15,-2-2 2-15,8 19-35 0,13 11 0 16,-4-22-121-16,14 6 1 0,-25-30-181 0,3-3 1 16</inkml:trace>
  <inkml:trace contextRef="#ctx0" brushRef="#br0" timeOffset="157987.84">29857 4928 750 0,'0'0'396'0,"2"1"-265"0,-2-1 2 0,0 3-41 16,2 6 1-16,-1 2-46 15,1 5 0-15,-2 13-18 0,0 3-1 0,0-22-13 16,0 7 2-16,-2-7 1 0,-6 9-54 16,-8 6-15-1,-16-3 1-15,-13-14-52 0,18-7 1 0,14-2-63 16,-14-3 0-16,14-4-51 0,-25-18 0 16,8-23 50-16,17 9 0 0,10-9 3 0,9 21 118 15,3 5 85 1,5-18 0-16,6 0 60 0,15-6 1 0,1 11 11 15,-10 18 2-15,0 11-51 0,-1 2 0 16,-13 5-26-16,25 0 1 0,-25 2-23 16,14-2 2-16,0 5-14 0,2 0 1 15,-16-4-23-15,17 4 0 0,14 2-62 16,-17-7 1-16,-15-1-69 0,-2-1 0 0</inkml:trace>
  <inkml:trace contextRef="#ctx0" brushRef="#br0" timeOffset="158156.85">30256 4629 364 0,'10'-4'385'0,"1"0"-126"0,0 10-107 16,-4-1 0-16,29 24 83 0,22 94-88 16,-44-82-107-1,-7 21 0-15,-9 15-2 0,-6 23-22 16,-27 6-13 0,-1-44 1-16,-5-2-38 0,-22 23-89 15,0-12-52-15,18-35 0 16,2-15-198-16,-4-11 0 0</inkml:trace>
  <inkml:trace contextRef="#ctx0" brushRef="#br0" timeOffset="158476.35">29973 4760 612 0,'-17'0'350'0,"8"0"-270"16,3 0 1-16,3 1-48 16,1 1-1-16,1-2-45 0,-6 4 0 0,15-7-112 15,-8 6 1-15,-1-6-199 0,-1 2 1 16</inkml:trace>
  <inkml:trace contextRef="#ctx0" brushRef="#br0" timeOffset="160792.35">26290 7171 1065 0,'23'0'423'0,"21"-10"-355"0,19 1-40 16,-6 0-30-1,217-24 0-15,-227 30-45 0,42 2 0 0,-3 2-108 16,-20 2 1-16,-9 1-220 15,-31-3 2-15</inkml:trace>
  <inkml:trace contextRef="#ctx0" brushRef="#br0" timeOffset="161252.35">26216 7249 758 0,'-59'0'321'0,"29"3"-253"16,10 2-1-16,7 2-3 0,-32 12 1 15,43 13-25-15,16-2-1 0,3-14-24 16,15 21 0-16,30 15-11 0,-11-18 0 0,4-4-2 16,-2 3 1-16,1-2-2 0,-3-2 1 15,-4 2-1-15,-6 2 0 0,-12-1-3 16,-6 0 0-16,-14-3 1 0,-9-13 1 0,-9 31-5 15,-8-28 1-15,-2 1-1 0,-38 38 1 16,-24-5 1-16,20-20 1 0,-7-4 2 0,-3-2 0 16,-4-1 2-16,0-1 1 0,1-3 8 15,7-4 1-15,-1 2 48 0,-9 4-9 16,46-10-41 0,19-9 1-16,24-1 3 0,10 0 1 15,-7-4-2-15,18 1 0 0,85 9 18 0,-63-10 1 16,159 1-18-16,-87-1 1 0,2-1-1 15,2-7-1-15,1 1 17 0,-4 4 1 0,-9 3-17 16,-21 0 1-16,-18 0-13 0,-29 0 0 16,-13 0 6-16,-21 0 0 0,-24 0-8 15,8 0 1-15,10 0-19 0,-22 0-1 0,0 0-37 16,0 0 1-16,-42 0-86 0,17 0 1 16,-6-2-297-16,-5-4 1 0</inkml:trace>
  <inkml:trace contextRef="#ctx0" brushRef="#br0" timeOffset="162948.34">28061 7503 1051 0,'5'-3'363'0,"10"2"-357"16,0 1 0-16,8-2 11 0,94 1-1 0,-86 1-12 15,39-3 0-15,-66 3-36 0,34 0 0 16,34 0-112-16,0-2 1 0,32 0-214 16,-48-4 2-16</inkml:trace>
  <inkml:trace contextRef="#ctx0" brushRef="#br0" timeOffset="163156.84">28634 7183 652 0,'-62'-6'313'0,"27"6"-218"0,9 2 0 0,6 5 27 15,-63 50 1-15,79-30-36 0,0 36 1 0,6 10-42 16,3 7 1-16,2-36-10 0,7 88 2 16,0-26 34-16,-2 50-36 15,-9-15-30-15,-3-61 0 0,0-15-5 16,0-12 1-16,0-5-9 16,0-13 1-16,0-2-61 0,0-38-100 15,-1 24-195-15,-6-33-241 16</inkml:trace>
  <inkml:trace contextRef="#ctx0" brushRef="#br0" timeOffset="163344.35">28738 7302 891 0,'-17'58'469'0,"2"4"-299"0,6 1-93 15,4-13-67-15,-9 182 1 16,19-204-14-16,18 19 0 0,8 3-56 16,32 25-256-16,0-14-86 15,-37-50 1-15</inkml:trace>
  <inkml:trace contextRef="#ctx0" brushRef="#br0" timeOffset="165211.84">29204 7371 933 0,'24'-4'339'0,"10"-2"-311"16,-6 2-21-16,-1-1 1 0,102-22-48 16,-104 23 0-16,20-4-49 0,-24 5-1 15,19-6-96-15,-5-2 1 0,5-9-9 0,-26 3 0 16,-11 14 40-16,-7 6 233 16,-4 1 38-16,-3 4-1 15,2-3 183-15,-59 42-40 16,4 13-173-16,-1 28-1 15,45-14 3-15,8 20-57 0,6 15-28 16,9-43 0-16,6-2-35 16,11 28-228-16,-1-23-271 15</inkml:trace>
  <inkml:trace contextRef="#ctx0" brushRef="#br0" timeOffset="165628.84">29980 7091 848 0,'19'27'443'0,"1"23"-260"0,-9-7-129 15,-3-5 0-15,31 153-38 0,-37-153 1 0,1 42-28 16,-3 6 1-16,-2 0-101 16,-8-9 0-16,-4 1-505 0</inkml:trace>
  <inkml:trace contextRef="#ctx0" brushRef="#br0" timeOffset="167608.87">30589 7203 671 0,'-43'15'370'0,"14"24"-181"0,9-6-115 15,7-5 0-15,-45 110-40 16,53-116 1-16,1 21-29 0,2 0 1 16,4-3-14-16,-1-23 0 0,4 0-63 0,3 19 1 15,19 10-222-15,18-9-366 16</inkml:trace>
  <inkml:trace contextRef="#ctx0" brushRef="#br0" timeOffset="168076.88">31044 7216 798 0,'-20'33'438'0,"11"-11"-336"16,-1-3 0-16,5 1-15 0,-16 81-1 16,24-78-29-16,3 26 0 0,2-39 13 15,23 85-20-15,21 11-29 16,-20-57-1-16,-12-22-4 0,-6-1 1 16,-5-8-4-16,-6-6 1 0,-3-4-2 15,-3-3-1-15,-6-1-10 0,-11 9 0 0,9-16-12 16,-50 15 0-16,16-15-15 0,-4-3 0 15,23-1-32-15,-25-8 1 0,-25-15-44 0,8-14 1 16,30 8-106-16,1-4 1 0,4-9-116 16,6-8 2-16</inkml:trace>
  <inkml:trace contextRef="#ctx0" brushRef="#br0" timeOffset="168180.87">30796 7352 464 0,'30'0'327'0,"-8"0"-257"16,-3 0 0-16,3 0-50 0,0 0 2 0,43-3-40 15,47-3 0-15,-135 6-148 0,66-8 0 16</inkml:trace>
  <inkml:trace contextRef="#ctx0" brushRef="#br0" timeOffset="168344.37">31504 7500 913 0,'0'-1'326'0,"7"-2"-322"0,0 0 0 0,5 0-30 15,11-3 2-15,24-6-257 0,-2-4 0 0</inkml:trace>
  <inkml:trace contextRef="#ctx0" brushRef="#br0" timeOffset="168688.87">31901 6988 887 0,'1'0'378'0,"10"0"-327"0,3-2-47 16,-2 1 0-16,19-1-56 0,82-24-112 15,-106 25 47-15,19-10 1 16,1-3-2-16,-11 3 1 0,4-6-13 0,-20 15 99 16,0-1 53-1,-7 7 1-15,7 0 40 0,0-4 0 0,-5 3 12 16,-3 3 0-16,-28 35-4 0,27-12 0 16,-1 10 5-16,3 5 0 0,4 6 4 15,0 6 1-15,2 3 12 0,1-28 0 0,-2 33-53 16,2-2-1-16,0 76-24 0,2-34-22 15,2-12-53-15,-1-47 1 16,1-10-310-16</inkml:trace>
  <inkml:trace contextRef="#ctx0" brushRef="#br0" timeOffset="169197.37">32638 6902 1026 0,'5'74'520'0,"-2"-26"-423"0,0-5 1 16,-2-2-48-16,6 166 0 0,-7-164-38 0,-7 42 1 15,1 0-18-15,-14-7 0 0,-7 12-55 16,-24 48-162-16,-15-16-91 16,15-54 1-16</inkml:trace>
  <inkml:trace contextRef="#ctx0" brushRef="#br0" timeOffset="183780.17">20576 10150 1011 0,'-6'0'364'0,"3"0"-346"0,3 0 0 0,2-1 9 16,-2 1 0-16,4-2-10 0,-2-5 0 15,16-5-13-15,16-9 0 0,24-6-2 0,22-6 0 16,-9 10 0-16,4-4 0 0,11 3-3 16,5 0 1-16,1 6-1 15,-9 15 0-15,-5 3 2 0,-9 0 1 0,3 2 30 16,25 17 3-16,-21 8-28 16,-38-8 0-16,-9-1-1 0,-3 0 0 15,0-2 7-15,0-2 0 0,4-6 6 16,5-3 1-16,-11-4-11 0,21 0 0 0,-19-2-6 15,25-1 0-15,1-6-3 0,2-1 1 16,32-10-1-16,-29 7 0 0,-10 4 3 16,2 6 1-16,-30 4 4 0,21 3 1 0,-6 9-1 15,18 15 1-15,-8 14-3 16,-14-15 1-16,2-6-4 0,3-2 0 0,6-5-5 16,4-3 0-16,9-6-13 0,-2-4 0 15,-18-4-1-15,-6-3 2 0,32-1 7 16,0-4 0-16,-2 1 3 0,-1 2 0 0,-5 2 3 15,17-1 1-15,-46 13 23 0,17 2 1 16,0 6-9-16,25 17 1 0,11 3-7 0,-14-15 1 16,7-4-7-16,6-5 1 0,8-4-8 15,4-4 0-15,9-6 1 0,1-9 0 0,0-2 3 16,-7-1 0-16,-2 5-1 0,-18 7 0 16,-9 3-2-16,-22 0 0 0,-51 3-1 15,45 1 0-15,-16 4-57 0,-6 5 1 0,-8 10-192 16,-14-6 2-16</inkml:trace>
  <inkml:trace contextRef="#ctx0" brushRef="#br0" timeOffset="188552.45">17672 17913 530 0,'-8'14'318'0,"4"-5"-248"16,1-4-1-16,0 2 3 0,3-5 0 0,-4 7-9 15,4-7-1-15,4-7-26 0,-8 8 0 16,8-3-13-16,-4 2 0 0,6-5-9 0,1-1-1 16,9-7-7-16,33-20 0 0,-3-17-3 15,-6 7 1-15,4-6 0 0,4 0 2 0,1-3-3 16,0-2 0-16,-1 1-1 0,-1 4 0 0,-2 4-2 16,-2 1 1-16,-5 6-1 0,-2 4 0 15,-5 7 1-15,-5 2 1 0,-7 4-2 0,-3 5 1 16,-11 11 5-16,-4 1 1 0,10-3 1 15,-13 8 1-15,2-3-3 0,0 0-1 0,2-1-2 16,-2 1 0-16,0 0-1 16,0 0 1-16,0 0-3 0,0 0 1 0,0-1-3 15,3 1 1-15,-3 0-10 0,0 0 0 0,0 0-3 16,0 0 1-16,0 0-11 0,0 0 1 16,0-3-15-16,0 3 1 0,3-2-17 0,-3 1 0 15,0-2-12-15,0 0 0 0,0 1-8 16,0 0-1-16,0-6-85 0,0 4-39 15,0-3 73-15,0 3 0 16</inkml:trace>
  <inkml:trace contextRef="#ctx0" brushRef="#br0" timeOffset="188832.95">18448 16995 732 0,'-42'13'382'0,"13"-1"-330"15,3 3 1-15,-11 5 0 0,-148 89-37 16,152-86-16-16,-9 7 0 15,13-6-10-15,3-5 1 0,8-5-28 16,-1 0 1-16,7-5-40 0,-2-2 1 0,11-6-39 16,-2 0 1-16,-5 1-28 0,16-4 0 15</inkml:trace>
  <inkml:trace contextRef="#ctx0" brushRef="#br0" timeOffset="189027.95">18099 17215 237 0,'26'-13'269'0,"-12"10"-144"15,0 2-1-15,-2 1-19 16,0 3-1-16,27 4-24 0,-6 16 1 0,-11 2-24 16,12 17 2-16,-11-11-11 0,3 3 1 15,-3 0-13-15,-1-2 1 0,0-3-9 0,-2 0-1 16,-13-18-12-16,19 20-1 0,-20-22-7 16,-2 1 0-16,15 18-9 0,-11-13 1 0,-5-9-34 15,1 6 2-15,-1 5-67 0,-3-8 1 16,-1-7-390-16</inkml:trace>
  <inkml:trace contextRef="#ctx0" brushRef="#br0" timeOffset="190904.45">19086 17340 867 0,'0'0'405'0,"-1"0"-301"16,1 0-74 0,0 0 1-16,0 0-15 0,0 0 1 0,0 0-2 15,0 0 0-15,0 0-7 0,0 1 1 0,1 1-1 16,2 2-2-16,-1-2-5 15,1 1 0-15,0-1-1 0,0 2 1 16,-3-4 1-16,4 3 1 0,-1-2 0 16,-2 0 0-16,3 2 1 0,-1 1 0 0,4 1-2 15,-3 0 1-15,1 0-5 0,0-2 0 16,1 3-12-16,0-1 0 0,0 0-28 0,5 6 1 16,36 28-118-16,-25-34-35 15,-11-8 119-15,6-3-1 16,16-9 50-16,-17-5 0 0,2-1 36 0,4-11 2 15,-2 6 107-15,-2-2 50 16,-12 20-94-16,-1 1 2 0,10-13-16 16,-9 19 0-16,-6 1-12 0,0 0 1 0,0 0-9 15,0 0 1-15,-1 2-21 0,1 1 0 16,-5 6-16-16,-7 23 0 0,-8 9-24 0,1-7 0 16,-23 31-107-16,3-6-66 15,-7 4-152-15,-3-23-252 16</inkml:trace>
  <inkml:trace contextRef="#ctx0" brushRef="#br0" timeOffset="191028.45">19042 17750 465 0,'-6'0'385'0,"0"0"-279"0,4 0-1 15,-1 0-26-15,4-3 2 0,3 3-16 0,-4-1 0 16,0-2-28-16,6 1 0 0,2-5-21 16,7 0 0-16,37-32-13 0,-21 30 1 0,1 0-17 15,0 4 0-15,2 0-147 0,0 4-238 16</inkml:trace>
  <inkml:trace contextRef="#ctx0" brushRef="#br0" timeOffset="191864.45">19082 17873 924 0,'-26'0'461'0,"9"0"-308"16,8 0-92-16,4 0-49 15,3 0 2-15,4 0-7 0,9-1 1 16,-8-1-6-16,17-8 0 0,20-7-7 15,15-7 0-15,16-8-71 0,-16 11-93 16,-6 1 39-16,-26 4 0 0,-11 4-35 16,-9 6 0-16,4-6-9 0,-6-11-1 15,-1 18-19-15,0 2 159 0,0 0 41 16,0-11 1-16,-1 20 10 16,1-27-1-16,-5 11-4 0,3 16 1 0,-14-35-6 15,0 10 0-15,3 4-5 0,-3 1 0 16,-1 0 0-16,-6-5 1 0,16 14 41 15,-14-9 0-15,18 13 28 0,-1-1 1 0,4 2 14 16,0 0 1-16,0 2 26 0,0-1 2 16,-3 6-18-16,3 0 0 0,-13 43 58 0,4 6-51 15,-6 3-77 1,-2 3 0-16,0-9-17 0,-6 7-1 0,9-25-10 16,1 0 1-16,2-4-7 0,0-3-1 0,-3-4-19 15,5-4 0-15,-1 0-25 0,5-11 1 16,0-2-26-16,-4 9-1 0,-2-4-63 0,-1-2 0 15,1-5-73-15,12-11 0 0,-1 5-71 16,2-1 208-16,-5-1 123 16,6-1 1-16,-8-26 65 15,31-1 0-15,-7 6 26 0,17-14 1 0,-7 21-19 16,-10 15-1-16,35-14-30 0,-14 12 1 0,20-8 53 16,20 1 26-16,-2 4-137 15,-55 8 1-15,0 0-7 0,22 4-9 16,-37 0-14-1,28 12 0-15,-25 10-21 0,-17 7 0 0,1-24-38 16,-5 10 2-16,0-3-32 0,-3 0 2 16,7-10 7-16,-10 4 1 0,-13 4 3 0,-20-7 57 15,30-4 16 1,-19 1 0-16,6-2 7 0,3-1 0 16,4 1 9-16,2 0 2 0,3-2-12 0,4 0 0 15,9 0-9-15,4 0 0 0,0-4-5 16,-10 0 0-16,21-5-13 0,-19-25 10 15,13 24 7-15,6-25 0 0,1 18-2 16,-2 6 1-16,-1 4-2 0,-4 5 1 16,3-2 14-16,-8 8 0 0,3-2 21 0,3-4-1 15,-3 6 25-15,3 1 2 0,-3 5 8 16,12 23 1-16,-8 12-4 0,-4-9-1 0,0 6 41 16,4-15-31-16,-1 15-45 15,3-4-1-15,14 11-10 16,-5-36 0-16,18-3-6 0,-7-8 0 0,-10-2-14 15,17 0 1-15,-13-4-18 0,37-9-1 16,-17-3 15-16,4-7 0 0,28-26-77 0,-20 9-88 16,-16-2 57-1,-25 12 0-15,-14 6-28 0,0-3 0 0,-7-5-3 16,2 15 1-16,-2 1 14 0,-15-32 1 16</inkml:trace>
  <inkml:trace contextRef="#ctx0" brushRef="#br0" timeOffset="192363.95">19661 17490 370 0,'21'-23'295'0,"-11"12"-200"16,2 3 0-16,-6 3 1 0,17-12 2 0,-17 17-1 15,-6 3 0-15,-8 5-37 0,10-3 0 16,-2 3-25-16,-10 50 1 0,-3-23-15 0,-5 5 1 16,4 0-13-16,-3-3 0 0,3-2-9 15,-1 10 1-15,13-32-8 0,1 10 0 0,1-16 2 16,3-2-1-16,1 8-5 0,7 1 0 0,12-10-13 15,0-4 2-15,7-6-14 0,2-8 0 16,12-11-11-16,35-40 2 0,-23 11-1 16,-13 10 1-16,-18 10-34 15,1 3 1-15,-9 1-20 0,-3 1 0 0,-4 3 35 16,-5 2 0-16,1 7 56 0,-6 12 2 16,0 3 78-16,0 1 0 0,0 0 126 15,0 12 48-15,0-3-138 16,2 21 1-16,-2 4-18 0,0 10 0 15,0-20-28-15,0 20 0 0,0 3-25 0,1 29 1 16,2-21-21-16,1-1 0 0,3-3-14 16,-1-2 1-16,-1-5-7 0,0-2 0 0,-1-5-20 15,1-6 1-15,-2-7-27 0,-3-18 1 0,4 16-177 16,-11-20-127-16,-1-4 98 16,2-15 1-16,-8 5 57 0,-47-67 1 15,44 36 132-15,0-8 275 16,-5 5 76-16,-2 18-81 15,-1 23-132 1,17 11 2-16,-19 8-31 0,12 0 0 0,8-3-32 16,-5 7 1-16,3-2-21 0,-2-3 1 0,5-2-66 15,6-9 2-15,-3 1-253 0,9-23-250 16,-6 24 441 0</inkml:trace>
  <inkml:trace contextRef="#ctx0" brushRef="#br0" timeOffset="193012.45">20074 17654 611 0,'19'0'462'0,"-6"4"-339"0,-5 1-1 15,0 2-50-15,18 11 0 0,-9 6-43 0,-13-16 0 16,10 25-17-16,-8-23-60 16,2 8-148-16,-7-15-195 15,-8-29 138-15,7 21 1 16,3 6-21-16,8-28 241 16,-13-12 110-16,1-2 0 0,-4-23 70 15,-3 14 0-15,-4 7 10 0,4 3 0 0,-3 5-43 16,1-6 0-16,7 21-43 0,3 11 0 15,3 4-13-15,5-19 0 0,16 5-4 0,22 5 1 16,-3 9-1-16,-20 5 0 0,20 3-15 16,-21 2 1-16,19 7-19 0,19 14-1 0,-16 14-7 15,-25-10 2-15,-7 3-5 16,-1 1 0-16,-6 4-4 0,-2-2 0 0,-6-1-5 0,0-19 1 16,-4-3-23-16,1 17 2 0,-9-7-20 15,3-3 0-15,-16 5-3 0,-4-11 1 16,9-9-17-16,0-3 0 0,12-2 9 0,-15 0 0 15,0-2 24-15,1-3 0 0,-1-2 13 16,1 0 11-16,6-2-13 16,5 7-1-16,12 1-10 0,2-1 0 15,-5-1 16-15,12 6 1 0,-11-5 5 0,4 2 1 16,2 0 1-16,-2 0 0 0,0 0 0 16,0 0 1-16,2 0 1 0,-2 0 0 0,0 0 0 15,1 0 1-15,1 0 0 0,-2 0 0 16,1-1-2-16,1 0 0 0,-1-1-10 15,1 1 0-15,1-3-15 0,0 1 2 0,-3 1-2 16,3 2 1-16,-1-4 27 0,-2 4 0 16,0 2 29-16,4-2-1 0,-2 12 77 0,10 23 0 15,-18 15-68 1,-6 8 0-16,7-27 5 0,-6 28-42 16,3-13-28-16,5-7 1 0,2-8-65 15,4-14 1-15,0-17-96 0,9 6 1 16,2-13-18-16,-6-9 0 0,33-9 138 0,21-26 240 15,-13 21-19 1,-1 11-1-16,5 11 132 0,-20 8-93 16,-9 2-129-16,-18 1 0 15,-4 3-30-15,13 9 0 0,-12-1-26 16,-1 4 1-16,-4 0-27 0,-1-1 0 0,-6 5-101 16,0-14-111-16,-17 18 4 15,4-14 1-15</inkml:trace>
  <inkml:trace contextRef="#ctx0" brushRef="#br0" timeOffset="193416.46">20595 17742 807 0,'52'-19'511'0,"-14"5"-435"0,-2 0 0 16,-6 2-61-16,122-51-1 16,-130 56-30-16,21-4-1 0,-11 2-30 0,-9 4 1 15,-7 2-22-15,-13-1-18 16,-2-1 27-16,4-7 0 0,-10 10-12 15,4-18 1-15,-7 3 27 0,-1 2 1 0,-10-16 18 16,5 10 1-16,-4-5 32 0,-8-13 0 16,12 15 60-16,9 13-1 0,-2 1 18 0,-2-7 1 15,-4 2 14-15,13 14 1 0,0 2 95 16,8 19-37-16,-10-13-103 16,15 61 1-16,0-13-30 0,-11-28-1 15,9 56-19-15,-5-26 1 0,2-2-8 16,-4-1 2-16,-2-31-19 0,2 21 1 0,-2-6-31 15,-2-6 0-15,0-10-52 0,0-3 1 16,0-13-89-16,-2-3 1 0,-2 11-32 0,-7-8 0 16,11-22 130-16,-3 14 1 0,-3-1 110 15,-3-10 0-15,-27-17 75 0,26 15 1 0,-3 3-5 16,4 6 0-16,10 12-44 0,-9-11 0 16,1 4-17-16,-19-6 1 0,41 13-15 0,-21-6-1 15,-26 1-9-15,43 5-58 0,-43 0-157 16,24-10-420-1</inkml:trace>
  <inkml:trace contextRef="#ctx0" brushRef="#br0" timeOffset="193524.45">20929 17529 698 0,'7'-4'353'0,"-3"2"-308"0,1 1-1 0,-2-4-32 0,0 3-1 15,12-13-168-15,4-24-291 16</inkml:trace>
  <inkml:trace contextRef="#ctx0" brushRef="#br0" timeOffset="194040.45">21218 16810 848 0,'-15'18'413'0,"4"-2"-354"0,3-1 0 0,-1 0-35 15,-34 72 0-15,36-68-24 0,-8 16 2 16,0 2-25-16,4 1 2 0,-2 12-69 0,7 1-36 15,6-30-4 1,4-6 75-16,3 16 56 16,6-14 1-16,19-5 37 0,5-12 60 15,-11 0-35-15,-21 0 1 16,-2 0 5-16,5 0 1 0,-6 0-10 16,2-1 0-16,-11 3-23 0,8 0 1 0,-1 3-28 15,-1 4 0-15,1 22-10 0,-13 6 2 16,10-25-82-16,-3 12-101 15,7-17 61-15,1-2 0 0,1 18-2 16,9-16 0-16,-8-27 40 0,31 25 2 16,-14-18 75-16,13-10-1 0,-16 11 66 0,-13 10-1 15,16-4 135-15,-14 6 30 16,-7 1-152-16,-5 3 1 0,8-1-39 16,-1 2 0-16,-4 0-23 0,0 2-1 0,4 36-23 15,-7-18 0-15,4-18-163 0,-5 6-149 16,9-14 125-16,1-27 1 15,-2 39 102-15,1-11 1 0,11-7 195 16,24-15 214-16,2 14-153 16,-17 9-1-16,-20 5-34 15,7 12-1-15,-12 11 44 0,-9 16-59 16,-6 5-77-16,5-24-1 0,-24 53-21 16,0-14 0-16,14-22-10 0,-1-2 1 15,0-9-30-15,2-3 1 0,2-3-99 0,-4 0-132 16,14-20 29-1,3-3 1-15</inkml:trace>
  <inkml:trace contextRef="#ctx0" brushRef="#br0" timeOffset="194220.45">21278 17906 496 0,'8'0'458'0,"4"-1"-125"0,5 1-56 16,4 0-145 0,0 0 0-16,37 3-73 0,63 13 1 15,-147-20-29-15,74 12 1 0,19 9-14 16,-28-3 0-16,15 11-18 0,-27-8 0 0,-4-3 0 15,-14-5 0-15,11 10 0 0,-9-4 0 0,-8-12 0 16,0-1 0-16,-6-5-13 0,3 3 1 16,3 3-26-16,-3-2 0 0,0-1-53 0,-1 0 1 15,-2-3-258-15,-2 2 2 0</inkml:trace>
  <inkml:trace contextRef="#ctx0" brushRef="#br0" timeOffset="203136.41">17887 11783 516 0,'0'-29'283'0,"0"8"-214"15,0 3 0-15,0 1 8 0,0-2-1 0,0-19-10 16,0 0 0-16,-2-21-17 0,1 16 1 16,-4 0-6-16,-2 0 0 0,-9-23-16 0,-1 24 0 15,-1-1-19-15,-19-24 1 16,7 27-6-16,-4-2 0 0,-6 7 0 0,-1-1 1 15,-4 0-2-15,-3-1 1 0,-3 1-1 16,-1-2 0-16,3-3-2 0,-3 1 0 0,0 0 2 16,4 1 0-16,-17-9 1 0,-14-8-3 15,-2 6-5 1,23 13 2-16,17 16 3 0,-1-2 0 0,-7 0 1 16,-14-2-6-16,8 4-5 15,9 7 0-15,15 10 1 16,-4 0 0-16,-1 3 3 0,20 1 1 0,-20-2 3 15,21 2-1-15,-22-1-2 0,2 1 0 16,16 0-3-16,-21 0 0 0,0 0 8 16,-1 0 1-16,-2 0 0 0,1 0 0 15,-1 0-2-15,-21 1 1 0,24 2 10 0,-2 1 1 16,1-1-1-16,4 1 1 0,2-1-11 16,-1 0 1-16,-1-2 14 0,-2 0-2 15,8-1-12-15,2 0 0 16,4 0-3-16,20 1 1 0,-5-1 0 15,-12 0 0-15,2 2 0 0,4-1 0 0,-12-1-6 16,8 1 1-16,9 3 3 0,-11 0 1 16,3-1 1-16,11-2 0 0,-15 8-6 0,3-5 2 15,9 0 0-15,2 0 0 0,7-1 3 16,-1-2 1-16,3-2-58 16,-3 2 1-16,3-1-75 0,-4 0 0 0,4-1-161 15,-5-2 0-15</inkml:trace>
  <inkml:trace contextRef="#ctx0" brushRef="#br0" timeOffset="203445.41">15565 10226 410 0,'-22'0'273'0,"7"7"-210"15,4 2 1-15,-4-1-25 0,-24 22 2 16,-1 8-16-16,17-12-1 0,0 3 1 16,3-3-1-16,0 6 27 0,2 3-4 15,4-5-30-15,12-25 0 16,-1 8 4-16,2-4 1 0,2-6 9 16,-1 4 0-16,3-1-12 0,1-10-1 0,5 9-2 15,37 16-6-15,-14-19-9 16,3 0 1-16,1-2-11 15,-7 0 1-15,-1 0-41 0,-1 0 1 16,-2-2-74-16,-14 0-1 0,-4-1-119 16,10-3 0-16</inkml:trace>
  <inkml:trace contextRef="#ctx0" brushRef="#br0" timeOffset="205048.42">17976 11364 323 0,'8'26'181'0,"-1"-4"-99"16,0-3-45 0,0-1-1-16,15 62-13 0,-19-66-1 0,4 10-14 15,-5-11 1-15,3 11-6 0,-1 0 1 16,-1-16-2-16,5 21 1 0,-2-8 13 15,-6-13 104-15,0 10-64 16,1-2 0-16,-2-11 2 16,-8 11 2-16,-10-6-5 0,15-15 1 0,-47 20-8 15,16-12 1-15,-5-1-11 0,-2-1 0 16,5 0-13-16,19-1 1 0,-17 0-13 0,1 0 0 16,20-1-8-16,-15-1 1 0,-15-4-18 15,7-4 0-15,26 4-33 0,-9-4 0 0,-6-12-18 16,9-3-1-16,8 7-66 0,6 1-1 15,0 5-145-15,1-13 1 0</inkml:trace>
  <inkml:trace contextRef="#ctx0" brushRef="#br0" timeOffset="211816.42">11354 10249 815 0,'-3'5'367'0,"-1"19"-258"16,4 13-32-16,4-1-54 15,6 138-1-15,-7-141-11 0,3 28 1 16,-6-63-8-16,17 121 1 0,-9-68-3 16,-10-52 1-16,5 50-8 0,0-6 0 0,0-7-27 15,-3-3 0-15,0-7-43 0,0-2 0 16,0-20-48-16,0 0-1 0,0 14-35 16,-6-12-1-16,6-24 35 0,-5 18-1 15,2-1 73-15,-6-1 0 0,-5-8 42 0,-41-23-1 16,24 9 45-16,10 0 0 0,-9-12 124 15,3 1 55-15,18 26-159 16,3 2 0-16,-13-13 24 0,19 20 2 16,2 2 3-16,5 6-1 0,-3-3-27 15,0 0 0-15,28 33-24 0,-1-3 1 0,-5-12-8 16,11 6 2-16,-22-22 4 0,11 4 0 16,16 1 18-16,-13-10 1 0,-13-6-2 15,14-6 0-15,-2-6-22 0,1-11 0 16,12-25-18-16,-19 9 0 0,1-5-19 15,-2 4 0-15,-6 5-44 0,-6 8 0 0,-2 1-198 16,-1 0-284-16</inkml:trace>
  <inkml:trace contextRef="#ctx0" brushRef="#br0" timeOffset="213424.92">21169 15947 848 0,'-54'0'401'0,"15"0"-347"0,6 0 0 16,0 1-29-16,-132 6 0 0,134-1-19 16,-27 5 1-16,35-5-6 0,-25 10 1 0,7-2-6 15,-7 11 1-15,30-14-30 0,12-6 0 16,1-4-62-16,0 0 0 0,-7 5-64 0,12-6-1 15,-1-2-109-15,5-2-1 0</inkml:trace>
  <inkml:trace contextRef="#ctx0" brushRef="#br0" timeOffset="213715.92">20596 15934 372 0,'3'0'280'0,"-3"0"-160"15,0 0 0-15,-1 4 9 16,-4 1-104-16,-4 6-22 16,-10 8 0-16,-13 10-2 0,9-9 0 15,0-1-1-15,3-2 1 0,-12 9-1 0,9-9 0 16,11-11 1-16,-8 11 1 16,3-5 0-16,1-1 1 0,1-1 8 0,14-8 1 15,4-5 12-15,-3 3-1 0,1 1 18 16,-2 2 0-16,7-2 30 0,17 11-20 15,21-5-39-15,-2-6 1 16,-4-1-9-16,-4 0 1 0,0 1-6 16,-19 0 1-16,19 4-92 0,3 1-255 15</inkml:trace>
  <inkml:trace contextRef="#ctx0" brushRef="#br0" timeOffset="-212459.45">18959 10567 804 0,'-20'-4'444'0,"3"3"-344"16,5 0 1-16,-5 2-32 0,-11-1 1 0,-16 14-32 15,15 7 0-15,-13 28-8 0,18-10 0 16,8 4-15-16,4 0 1 0,6-2-10 0,3-2 1 16,3-5-6-16,0-19 0 0,3-5-3 15,0 13 1-15,6-7-10 0,11 3 2 0,0-12-23 16,-1-4 0-16,3-2-12 0,1-1 1 16,-13-4-12-16,27-7 0 0,-13-6-2 15,-3-7 0-15,12-27-34 0,-7 3 25 16,-4-2 48-16,-4 13 0 15,-7 14 18-15,4 2 0 0,-1 2 17 16,-1 2 0-16,-6 14 35 0,-4 0 0 0,0 5 18 16,-5 5 0-16,6 1-11 15,-3 3 2-15,16 51-18 0,-17-21-1 0,0 2-15 16,0-22 1-16,0 19-16 0,1-1 0 16,2-3-10-16,4-4 1 0,1-4-13 0,8 6 1 15,0-18-56-15,15 1 1 0,1-9-231 16,-17-19-625-16</inkml:trace>
  <inkml:trace contextRef="#ctx0" brushRef="#br0" timeOffset="-212160">19437 10874 691 0,'0'27'436'0,"-2"-13"-334"0,2 0 1 0,0-2-42 15,0-4-1-15,2 23-29 0,1-18 0 0,6-5 8 16,16 2-24-16,-7-17-22 16,11-9 2-1,11-20 9-15,-20-22 1 0,-22 35 2 16,-1 2-1-16,0 14 2 15,-7-7 0-15,2 5-7 0,3 6 0 0,-8 0-12 16,20 7 1-16,-14-5-49 0,7 2 2 16,-7 1-116-16,6 3-1 0,-2-5-186 0,-31 8 1 15</inkml:trace>
  <inkml:trace contextRef="#ctx0" brushRef="#br0" timeOffset="-211964.01">19793 10936 640 0,'14'0'352'0,"-2"0"-267"0,-3 0 1 0,2 0-40 16,-3 0 1-16,20-3 1 0,-13-4 1 15,-4-1 7-15,-4-4 0 0,-11 11-2 16,7-7 1-16,4-20-16 0,-13 17 1 0,-1 2-18 16,-6-1-1-16,7 14-16 0,-37-21 1 15,19 17-12-15,3 0 1 0,15 4-56 0,-12 5 0 16,-3 9-135-16,11-1 1 0</inkml:trace>
  <inkml:trace contextRef="#ctx0" brushRef="#br0" timeOffset="-204212.44">20085 10044 302 0,'0'17'297'0,"8"23"-127"0,2 13-69 16,-2-8-78-1,29 177 1-15,-31-183-15 0,3 40 0 0,-1-3 0 16,-5-11 2-16,-3-2 10 0,0-7 1 15,0-4 2-15,0-55-1 0,-3 24-9 16,-2 46 0-16,-1-30-8 0,0-5 0 0,0-5 2 16,-3 5 2-16,5-20-6 0,3-12 1 15,-1 8-20-15,-1-8-1 0,3-8 5 16,0 4 1-16,0-3 8 0,-13-32 1 16,10-8 1-16,1 11 0 0,0-1 2 15,2 17 0-15,2 6 11 0,3-19 1 0,4-10 12 16,3 22 0-16,17 0 10 0,8 11 1 15,-11 10 45-15,26 10-5 0,-4 3-46 16,-30-4 1-16,45 25-7 16,-35-1 1-16,-17-7-8 0,-5-1 0 0,-11 10 6 15,-1-15-12-15,-6-4-27 16,-19 35 1-16,5-26-41 16,-2-10 1-16,-14 4-41 0,16-11 1 0,-7-5-111 15,11-6-78 1,7-4 82-16,-12-5 1 0</inkml:trace>
  <inkml:trace contextRef="#ctx0" brushRef="#br0" timeOffset="-203772.44">20547 10751 456 0,'22'0'371'0,"0"1"-164"16,0 5-55-16,-2 5-57 15,32 16-37 1,-23 15-40-16,-24-15 1 16,-7-6-5-16,-1 3 0 0,-1-13-5 15,-7 10 0-15,-3-1-4 0,-6 1 1 0,2-1-1 16,-14 9 1-16,15-14 9 0,0-4 1 16,8-3 0-16,7-7 0 0,1-1-20 15,1 0 0-15,0 0 3 0,0 0 0 0,3 0-24 16,0 0 2-16,9-2-140 0,37-12-100 15,-16-5 74-15,14-22 1 16,-39 30 15-16,7-12 2 0,-4 15 60 16,16-11 186-16,-22 18 23 15,8-7 1-15,2 2 15 0,-14 5 0 16,-2 1-11-16,1 0 1 0,7 0 41 16,-3 4-29-16,0 1-68 15,1-2 0-15,2 5 28 16,40 36 2-16,-41-25-46 0,1 3-1 0,-1-4-19 15,-3-1 0-15,-3-4-8 0,2-2 1 16,-2-6-21-16,0 1-1 0,2-3 1 16,-1-3 0-16,5-3-154 0,9 8-239 15,13-20 276-15,14-10 0 16</inkml:trace>
  <inkml:trace contextRef="#ctx0" brushRef="#br0" timeOffset="-203263.95">20840 10812 588 0,'-8'-1'340'0,"4"0"-264"0,6-2-1 0,0 4-9 16,-1-1 0-16,2 0-18 0,-2 0 1 15,4 3-21-15,1 3 0 0,4 6-13 0,32 28 1 16,-36-8-2-16,-2 1 0 0,-1 1-3 15,-2-1-1-15,-1-15-5 0,0 14 1 0,0-4-2 16,0-1 1-16,0-7 0 0,0-3 0 16,0-6-19-16,0-8 1 0,0 5 5 15,2-6 0-15,4-12-142 0,4 0-257 16</inkml:trace>
  <inkml:trace contextRef="#ctx0" brushRef="#br0" timeOffset="-202972.43">20615 11130 815 0,'-28'0'358'0,"16"0"-339"0,4 0 0 0,3 0-6 16,5 0 2-16,0 0-11 0,11 0 1 0,-8 0-89 15,16 0 0-15,19-1-227 0,-9-3-1 16</inkml:trace>
  <inkml:trace contextRef="#ctx0" brushRef="#br0" timeOffset="-198419.95">21504 10700 910 0,'36'-14'384'0,"3"3"-298"15,-8 4-67-15,-5-1-1 16,100-22-22-16,-106 29 1 0,21 1-45 15,-24-1 0-15,14-1-32 0,-17 1 1 16,20-1-25-16,-25 2 0 0,-9 0-8 16,2 2 0-16,-4-2 24 0,-3 0 1 0,4 1 42 15,-2-1 0-15,-9 2 35 0,-25 1 1 16,1 2 28-16,21-8 1 0,4-1 40 16,-26-9 0-16,14 2 41 0,5-1 0 0,-12-7 107 15,18 18-40-15,9 6-97 16,-1 5-1-16,1 10-30 0,-1 10 0 15,4 6-24-15,0 27 2 0,0-39-14 16,4 23 1-16,-1-22-46 0,0 47 1 0,5-19-281 16</inkml:trace>
  <inkml:trace contextRef="#ctx0" brushRef="#br0" timeOffset="-197976.44">22379 10489 965 0,'-26'34'481'0,"7"-6"-410"15,3-4 2-15,2 1-25 0,-52 90 1 16,58-94-34-16,2 17 1 0,3-4-19 16,3-5 0-16,6-20-28 0,1 0-1 0,12 14-39 15,6-18-1-15,4-2-54 0,4-4 1 16,-17-8-27-16,29-12-1 0,-17-8 35 0,11-30-1 16,-20 20 102-16,-2 2 0 0,-5 6 106 15,-2 0 1-15,-6 8 50 0,-1 4 2 0,-3 14-1 16,0-4 0-16,0 1-56 0,0 1 1 15,0 7-31-15,0 7 1 0,0 6 26 16,1 10-29-16,6 38-40 16,1 2 2-16,1 10-11 15,11 20 1-15,-4-44-4 0,13 12 1 0,-7-32-9 16,4-3 0-16,11-6-60 0,4-7-76 16,-26-13-72-1,-3-3 0-15,-9-7-237 0,17-19-1 0</inkml:trace>
  <inkml:trace contextRef="#ctx0" brushRef="#br0" timeOffset="-196831.95">22938 10846 780 0,'0'15'420'0,"0"-2"-347"0,0-1 1 0,4-1-23 15,0 13 1-15,11-1-19 0,1-12 0 0,24-2 9 16,6-8-13-16,-26-8-19 16,-6 1 0-16,35-13 4 0,-35-2 0 15,-6 1-1-15,-4-10 0 16,-8 23-6-16,-7-10 0 0,-6 3-5 16,-5 1 0-16,-1 3-5 0,-15 2 1 0,26 8-11 15,-9 0 2-15,0 1-85 0,15 3-162 16,3-2 5-16,0-1 2 15</inkml:trace>
  <inkml:trace contextRef="#ctx0" brushRef="#br0" timeOffset="-196679.95">23229 10799 508 0,'17'0'394'0,"-10"4"-280"16,3 1-1-16,-1 4 37 15,20 23-79-15,-4 15-60 0,-15-17 1 16,-4-3-19-16,-2-13 0 15,2 11-52-15,-1 2 0 0,0-3-96 16,-2-1 1-16,-1-4-133 0,0-7 0 0</inkml:trace>
  <inkml:trace contextRef="#ctx0" brushRef="#br0" timeOffset="-195792.39">23365 10669 869 0,'0'0'394'0,"0"0"-307"0,0 0-79 16,0 0 0-16,0 0-72 0,0 0-1 16,0 0-111-16,0 0-1 0</inkml:trace>
  <inkml:trace contextRef="#ctx0" brushRef="#br0" timeOffset="-195284.4">23495 10007 737 0,'1'0'447'0,"5"8"-334"0,1 1-1 0,3 16 40 15,55 129-61 1,-50-106-66-16,2 25 0 0,-3-8-7 16,1 1-1-16,-3 0-7 0,-2 0 0 15,-1-2-8-15,-3-4 0 0,-1-4-5 16,-5-37 1-16,0 3-14 0,3 24 1 0,-3-9-12 16,0-4 1-16,0-5-7 0,0-19 0 15,-3 9-24-15,3-12 0 0,-3 9-16 0,1-14 1 16,4-24-5-16,-4 18 56 15,-13-21 21-15,15-10 1 0,0-15 15 16,10-1 14-16,3 13-9 16,14-22 1-16,10 33 7 15,-9 20 1-15,3 7 6 0,2-1 0 0,15 8 42 16,-22 15 3 0,11 11-50-16,8 36 1 0,-38-27-12 15,-4-2 2-15,-8-1-11 0,-2 0 0 16,-1-23-3-16,-1-1-1 0,-20 30-10 15,-8-11 1-15,9-15-21 0,13-15 2 0,-28 9-24 16,12-9 1-16,16-3-50 0,-13 0 1 16,18-3-62-16,-13-3-1 0,5-4-91 0,-4-14 0 15</inkml:trace>
  <inkml:trace contextRef="#ctx0" brushRef="#br0" timeOffset="-194656.38">24246 10689 899 0,'0'0'428'0,"0"-2"-362"16,3 2-1-16,0-1-38 0,4 0-1 0,3 2-21 15,2 4 0-15,11 7-19 0,2 14 0 16,-13-3-8-16,2 11 2 0,-13-22 6 16,4 7 0-16,-4 3 14 0,1 1 1 0,-4 0 13 15,-2-12-1-15,-6 22 8 0,-3-10 1 16,-6 3 16-16,-2-1-19 15,14-17-20-15,2 0 0 16,-6 6-12-16,6-1 0 0,7-8-38 16,10-15 0-16,-3 13-50 0,39 7 0 0,-30-13-102 15,39-4 1-15</inkml:trace>
  <inkml:trace contextRef="#ctx0" brushRef="#br0" timeOffset="-194475.9">24763 10639 802 0,'-15'7'434'0,"6"7"-351"16,4 0 0-16,2 5-39 0,-11 74 1 16,14-71-36-16,0 24 0 0,0-44-53 15,0 48 1-15,0 2-127 0,0 1 0 0</inkml:trace>
  <inkml:trace contextRef="#ctx0" brushRef="#br0" timeOffset="-190288.24">25316 10434 879 0,'11'8'478'0,"4"-6"-405"0,1 0 0 0,10-2-22 15,115-7-38-15,-106 2-13 16,14-1 0-16,-59 6-17 0,62-12 1 15,3 0-28-15,-24 4 0 0,-5 1-18 16,-20 6 0-16,10-1 5 0,-13 1 0 0,7-3-18 16,-5-1 2-16,-19 7-20 0,16-7 0 15,-4-1 14-15,-2-1 1 0,-6-4 45 0,1 4 0 16,-3-2 35-16,-37-38 0 16,33 42 26-16,10 4-1 0,2 1 42 0,-12 1-1 15,12 11 9-15,7 3 0 0,-16 38-11 16,12-6 0-16,-1 2-18 0,2-22 0 0,0 32-4 15,0 6-33-15,0-35-30 16,0 23 1-16,0-4-73 16,2-7 1-16,-1-4-140 0,1-23 0 0</inkml:trace>
  <inkml:trace contextRef="#ctx0" brushRef="#br0" timeOffset="-190128.24">26094 10570 1023 0,'0'4'379'0,"0"-2"-380"0,0 3 1 0,-4-3-105 16,4 1 0-16,-3-7-288 0,0 3 1 16</inkml:trace>
  <inkml:trace contextRef="#ctx0" brushRef="#br0" timeOffset="-190004.73">26428 10591 707 0,'0'0'207'0,"3"-4"-352"16,1-14-384-16,3 7 387 16</inkml:trace>
  <inkml:trace contextRef="#ctx0" brushRef="#br0" timeOffset="-189912.24">26829 10558 781 0,'0'0'280'0,"0"0"-338"16,0 0-273-16</inkml:trace>
  <inkml:trace contextRef="#ctx0" brushRef="#br0" timeOffset="-189839.75">27245 10578 336 0,'0'-2'-82'0</inkml:trace>
  <inkml:trace contextRef="#ctx0" brushRef="#br0" timeOffset="-189724.24">27492 10525 1016 0,'4'0'378'0,"-4"0"-365"0,0 0 0 0,0 0-66 15,0 0 0-15,0-2-505 0</inkml:trace>
  <inkml:trace contextRef="#ctx0" brushRef="#br0" timeOffset="-153455.99">11302 11162 260 0,'-38'20'173'0,"15"-2"-125"0,5 0 1 16,1 1-17-16,-57 83 1 0,66-80-11 16,-3 16 2-16,8 6-6 0,0 4 1 0,3 5-7 15,0-24 0-15,0 30-7 0,3-32 1 16,5 32-7-16,1-2 1 0,13 28-1 16,-6-30 1-16,13 22-3 0,-7-29 1 0,1-6-61 15,0-8 1-15,1-6 42 0,5 0 2 16,7-11 17-16,-18-12 0 0,35 10-57 0,-11-13-1 15,-19-6 54-15,1-2 0 16,19-8 8-16,27-17 1 0,-2-25-6 0,-26 7 1 16,-2-6-3-16,-4 3 1 0,-6-1 7 15,-4 2 0-15,-11 3 23 0,-5 2 0 0,-10 7 32 16,-3 3-1-16,-4 20-10 0,-5 2 0 16,-25-35 10-16,-30 1-29 15,13 25-27-15,38 18 0 0,-23-2-54 16,-6 4 0-16,18 3-88 0,1-1 1 15</inkml:trace>
  <inkml:trace contextRef="#ctx0" brushRef="#br0" timeOffset="-152639.98">17087 12895 394 0,'-12'33'247'0,"2"-11"-201"16,4 0 0-16,1-1-13 0,-14 79 0 16,19-79-15-16,0 20 0 0,3-43-12 15,-2 21 1-15,11 38-7 0,12-1 0 0,-5-25-6 16,18 14 0-16,-11-26-18 0,-11-12-1 16,40 6-16-16,-3-24 39 15,-33-6 12-15,-1-3 2 16,37-37 27-16,-28-8 2 0,-12 25 18 15,-5 0-1-15,-4-17-2 0,-7-8-3 16,-9 37-44-16,-2 1 0 16,-3-26-9-16,-23-8 1 0,-6 19-19 15,15 21 1-15,2 7-36 0,-2 4-1 0,16 6-99 16,-27-4 0-16</inkml:trace>
  <inkml:trace contextRef="#ctx0" brushRef="#br0" timeOffset="-151587.99">12804 11650 217 0,'-15'-3'149'0,"8"-1"-136"16,0 2 1-16,1-3 17 0,-8 1 1 15,7-5 19-15,4 8 1 0,6 2-9 16,-8-4 0-16,0 0-13 0,4 1 0 0,-3 2-18 16,-3-1 0-16,7 1 25 0,-4-2-1 15,-4-1-24-15,2 2 0 0,-46-11-12 0,41 14 0 16,-5 10-3-16,-1 18 1 15,-1 24 0-15,9-5 0 0,6 9-5 0,0-27 0 16,3 37-18-16,9-25 10 16,5 21 13-16,17 29 2 0,14-56 5 15,-9-30-1-15,5-13-3 0,5-4 1 16,4-17-11-16,-23 8-1 0,53-48-3 16,-29 13 0-16,-8-2-3 0,-8 4 1 0,-15 10-23 15,-9 3 2-15,-16 1-107 0,-21 8-63 16</inkml:trace>
  <inkml:trace contextRef="#ctx0" brushRef="#br0" timeOffset="-150960.98">18080 13155 477 0,'10'32'177'0,"2"-16"-175"16,-1-4 1-16,2-5 3 0,26 19 2 16,6-18-3-16,-12-7 0 0,-14-5-3 15,13-4 1-15,0-7-5 0,-4-5 0 0,-8-6 4 16,1-15 1-16,-17 16 4 0,0 2 0 16,-8 0-5-16,0 12 0 0,-5-11-2 15,0 12 0-15,-14-18-12 0,1 14 0 0,-8-7-35 16,9 13 0-16,9 4-64 0,-8-4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50:29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12130 3901 735 0,'-20'5'289'0,"6"0"-195"16,10-2-35-16,-2-1 0 16,3 1-48-16,-7 1 0 0,7 0-5 15,22-10 4-15,-12 10-4 16,26 0 1-16,-7-6 2 0,41 0 0 16,-34 0-2-16,56-2 0 0,-15 1-4 0,1 1 0 15,84 2-2-15,-73 0 0 0,2 2 2 16,4 3 2-16,5 4-4 0,-4 0 0 0,0 1 0 15,-4 3 1-15,-4-2-1 16,2 0 0-16,2-1-1 0,0-2 1 0,2 0-1 16,1 0 1-16,1 1 0 0,-4 1 0 15,2-2-4-15,-3-5 1 0,-2-3 1 16,6 0 0-16,17-5-66 0,69-9 46 16,-9-11 21-16,-63 3 1 15,-20 3-2-15,0-2 1 0,3 4-6 0,2 1 0 16,1 5 7-16,-1 4 0 0,-2 4 1 15,-11 2 1-15,11 1 14 0,46 0 11 16,-9 0-26-16,-44 0 1 16,-9 0 5-16,9 0 0 0,-1 1-3 15,-1-1 0-15,0 0-4 0,1 0 0 0,5-1-3 16,3-7 1-16,6-1 2 16,2-4 1-16,6 4 17 0,6 4-1 0,2 4 0 15,-4 1 2-15,0 0-1 0,-3 0 2 16,0 0-5-16,3 0 0 0,1 0-8 15,-1 0 0-15,-3 0-1 0,-4 0 1 0,0 0 0 16,1-1 0-16,20 1 28 0,73-2 21 16,-18 2-37-16,-73 0 0 15,-17 0 3-15,-10 0-1 0,-3 0-15 16,-2 1 1-16,-7 1-6 0,-7 7 2 0,-62-9-10 16,58 5 2-16,-7 2-32 0,-8 0-1 15,10 1-38-15,-28 0 1 16,-8-1-51-16,-10-5 0 0,-4-1-125 0,-7-2 1 15</inkml:trace>
  <inkml:trace contextRef="#ctx0" brushRef="#br0" timeOffset="13439.78">8109 5348 719 0,'-1'0'374'0,"1"0"-312"16,0 0 0-16,0 0 15 0,1 0-24 15,1 0-33 1,1-1 1-16,3 1-4 0,2-4 0 15,30 0 1-15,-6 2 0 0,-6 2-3 16,0 0 2-16,2 0-2 0,-15 0 0 0,22 0 13 16,-9 0-11-16,17 0-10 15,-2 0 0-15,1 0-2 16,2 0 0-16,-5 0-2 0,-7 0 0 0,3 2 1 16,17-1 0-16,-16 1-1 0,1-2 1 15,6 1-1-15,-3 4 0 0,3-4-1 0,0 2 2 16,1 2-2-16,1 0 1 0,-4 3 1 15,1-3 1-15,1 2 0 0,-3-2 0 0,-3-1-2 16,1-2 0-16,0 0-1 16,-4-2 1-16,0 2 0 0,1-2 0 15,-18 0-3-15,18 0 0 0,-1 0 1 0,-3 0 2 16,3 0-3-16,-2 0 1 0,-1-2-1 16,19 0 1-16,-16 1 0 0,0 0 0 0,3 0 0 15,-2-2 0-15,-2 2 0 0,-1 1 0 16,-3-2 0-16,10 2 0 0,-26-2 0 15,1 2 0-15,27-3-1 0,4-2 1 0,-27 4-1 16,14-2 1-16,5 1-1 0,-1 1 1 16,4 0-2-16,1-2 0 0,-1 1-2 0,2 0 1 15,-1 2 5-15,-1-1 0 16,-3 1-1-16,0 0 0 0,-22 0-2 0,17 0 1 16,-3 0-1-16,12 0 1 0,-15 0 4 15,0 0 1-15,3 0-1 0,3 0 1 16,2 0-3-16,-13 0 1 0,33-3 1 0,-11 2 1 15,0-3-1-15,0 3 1 0,-1-5-2 16,-1 5 1-16,-1-2-4 0,-5 0 0 0,-6 2-3 16,-3 0 1-16,3 1-24 0,-17 0 0 15,-11 0-80-15,5 0 1 0,-9 0-341 16,-13 0 2-16</inkml:trace>
  <inkml:trace contextRef="#ctx0" brushRef="#br0" timeOffset="18910.77">25089 16658 136 0,'-23'77'62'0,"9"-24"-61"0,3-3 0 16,2-1-2-16,-32 195 1 0,36-199 1 0,-3 26 1 15,2-2 2-15,3 2 0 0,0 1-4 0,3-9 1 16,0 0-3-16,9-1 1 0,1 0-18 16,9-12 1-16,-8-26-90 15</inkml:trace>
  <inkml:trace contextRef="#ctx0" brushRef="#br0" timeOffset="23987.83">17442 15537 385 0,'-2'-1'170'0,"2"1"-148"0,0 0 0 0,0 0 20 0,0 0 0 16,0 0 51-16,2-3-33 15,-2 2-30-15,3 0-1 16,-2 0 7-16,5-3 0 0,0 1 40 16,-1 0-6-16,1 1-37 15,1-3 0-15,43-22-1 0,-32 23 0 16,1 2 22-16,13-2-7 15,8 3-27-15,-18 1 2 0,42 0-6 16,-44 2 0-16,17 3-3 0,3 0-1 16,1 2-6-16,1 1 1 0,16 5 12 0,-22-5 2 15,5 1 8-15,2-1-16 16,-1 0-10-16,-1-4 1 16,-12 0-1-16,-20-4 0 0,20 3-1 15,-16-3 1-15,-1 0-2 0,-4 0 0 0,-7 0 0 16,7 0 0-16,-3-2-2 0,4 0 1 15,0-2 18-15,9 1-1 0,1-4 3 16,13 3 1-16,-7-1-1 0,1 2 1 0,-2 0-6 16,-2-1 1-16,1 2-3 0,-11 1 0 15,-1 1-6-15,21-4 1 0,-11 2-5 16,10 1 1-16,-14 0-6 0,0 1 0 0,-1 0-18 16,-3 0-1-16,-7 1-20 0,7 0 0 15,-10 4-58-15,14 3 0 0,-22-4-119 16,5-2 0-16</inkml:trace>
  <inkml:trace contextRef="#ctx0" brushRef="#br0" timeOffset="28287.9">24195 17517 477 0,'-14'10'251'0,"8"-1"-164"0,0 2-1 15,3 0 3-15,-11 21 0 0,8-10-30 16,3-3 2-16,3-2-34 0,0 0 2 0,-2 1 0 16,2 0-14-16,2-8-12 15,-2-2 0-15,3 16 3 0,0-20 1 16,6 8-2-16,8-4 1 0,-23-17 1 0,38 21-1 15,-3-12-4-15,-4-4 0 16,1-4 0-16,6-4 0 0,-2 0-2 0,0-3 1 16,-16 12 1-16,15-5 0 0,10-1 2 15,-15 9 0-15,0 1 8 0,-2 0 1 0,1 4 6 16,3 0 1-16,2 2-5 0,1 2 0 0,-12-7-3 16,17 3 1-16,18 1-1 0,-15-6 0 15,-12 0 16-15,20 0-8 0,-6-2-10 16,-25 2 1-16,35 0-4 15,-33 0 0-15,-9 0-8 0,-1 0 0 0,-3 2-43 16,-1-1 1-16,-4-1-85 0,2 0 1 16,-3-1-196-16,3 1 0 0</inkml:trace>
  <inkml:trace contextRef="#ctx0" brushRef="#br0" timeOffset="37599.25">27774 16334 220 0,'11'-59'237'0,"-8"33"-132"15,1 5 1-15,0 8-7 0,14-52 1 16,-18 65 51-16,0 2-3 16,1 1-62-16,1-1 1 0,-1 10-24 15,-1 1 1-15,12 75 20 0,-15-36-31 16,-3 26-40 0,0 5 1-16,-8 69-11 0,13-103 0 0,1-4-5 15,1-10 0-15,2-42 1 16,0 20 1-16,7 23 0 0,3-20 0 0,11-2-3 15,3-10 1-15,-13-9-4 0,-3-7-1 16,18-17 7-16,-12-3 0 0,-2-21-1 0,-12 21 1 16,-6 20 0-16,-1-13 0 0,-4 3-3 15,-3 13 0-15,-11-13-4 0,3 15 0 0,-6 3-43 16,2 3-125-16,5 1-180 16,10-5-268-1</inkml:trace>
  <inkml:trace contextRef="#ctx0" brushRef="#br0" timeOffset="38028.26">28250 16240 628 0,'-32'32'353'0,"16"-7"-260"15,4 0 1-15,1-5-20 0,-32 82-1 16,39-85-31-16,1 13 0 0,1-1-26 16,2-15 2-16,2-4-16 0,3 14 0 0,2-5-2 15,8 7 0-15,2-14-14 16,0-4 1-16,3-1 3 0,3-7 0 0,1 1-3 16,3-1 1-16,-12-1-70 0,11-4 2 15,0-6-82-15,8-15 45 16,-15-8 52-16,-18 14 0 0,-1 5 16 15,0 6 0-15,0-9 16 0,-1 0 2 16,-3 0-4-16,0-1 0 0,-3 9-38 0,-12-27 36 16,0 9 37-1,-2-2 0-15,-4-10 45 0,19 38 43 16,0 4 108-16,-14 21 5 16,10 24-118-1,6 17 0-15,0 5-30 0,2-4 1 16,1-17-12-16,2 139-92 15,5-76 38-15,8-46 2 0,9-6-180 16,17 2-276-16</inkml:trace>
  <inkml:trace contextRef="#ctx0" brushRef="#br0" timeOffset="38235.75">28900 16444 743 0,'-11'28'388'0,"0"-9"-328"15,4-1-1-15,-6 3-8 0,-48 79-42 16,45-79-52 0,-17 12-121-16,-1-11-159 15,23-22-123-15</inkml:trace>
  <inkml:trace contextRef="#ctx0" brushRef="#br0" timeOffset="38376.75">28631 16595 386 0,'0'-18'358'0,"6"13"-127"16,2 3-138-16,1-1 0 15,17-1 29-15,11 17-74 16,27 12-23-16,-16 4 1 16,18 13-17-16,-23-21 0 0,3-6-38 15,1-1 2-15,0-7-76 0,-3-3-1 0,-2-4-102 16,-24-2 1-16,-1-12-321 0</inkml:trace>
  <inkml:trace contextRef="#ctx0" brushRef="#br0" timeOffset="38663.76">29469 15938 416 0,'-4'-5'391'0,"-5"3"-253"0,2 2 1 15,-5 3 73-15,-28 20-65 16,-24 43-38-16,-1 44-52 15,58-84-49-15,-8 20 2 16,14-17-13-16,-1-2 0 0,9-2-58 16,5-12-86-16,-3-8 53 15,11 8 0-15,19-7 43 0,-13-22 0 16,0-3 47-16,3-6 0 0,-3 5 36 16,-3 3 0-16,11 3 37 0,-25 14-1 0,8-1 25 15,-11 3 0-15,5 8-10 0,4 16 0 16,-4 27-36-16,-6-23-1 0,1 42-14 15,0 25-29-15,-2 70-20 16,-4-98 1-16,2-13-62 16,-2-5 1-16,0 0-148 0,0-5 0 0</inkml:trace>
  <inkml:trace contextRef="#ctx0" brushRef="#br0" timeOffset="38956.26">29546 15997 759 0,'2'4'353'0,"-2"6"-316"15,1 1 0-15,-1 1-28 0,5 11-1 16,-4 7-181-16,-1 8-295 0</inkml:trace>
  <inkml:trace contextRef="#ctx0" brushRef="#br0" timeOffset="41436.33">30088 16193 998 0,'-1'0'410'0,"2"-3"-329"15,-1 1-1-15,8-2-37 0,10-4 1 0,18-5-36 16,2 2 2-16,5 3-19 0,2-4 1 16,11 4-101-16,7 1-117 15,-12 3-98-15,-9 3 1 0</inkml:trace>
  <inkml:trace contextRef="#ctx0" brushRef="#br0" timeOffset="41575.83">30248 16410 823 0,'-20'0'296'0,"13"0"-256"0,2 0 0 0,5 0-11 16,6 0 2-16,3-1-35 0,-9-4 0 15,25-2-80-15,16-6 0 0,17-10-25 16,5-4 0-16,-19 0-158 0,-3-6 0 0</inkml:trace>
  <inkml:trace contextRef="#ctx0" brushRef="#br0" timeOffset="41819.83">31076 15861 1020 0,'-3'23'469'0,"1"-5"-407"16,1-1 0-16,4-2-35 0,9 66 1 0,-1-65-21 15,11 16 1-15,-9-15-7 0,27 29 1 16,-15-20-1-16,-6-6 1 0,-14-14 4 15,-2-1 1-15,0 6-3 0,1-3 0 0,-11-1-11 16,-1-14 1-16,-2 11-19 0,-41 15-1 16,5-25-90-16,9-8-142 15,-55-21 66-15,-9-34 1 16,61 18-88-16,6-5 0 0</inkml:trace>
  <inkml:trace contextRef="#ctx0" brushRef="#br0" timeOffset="41904.35">31203 15779 210 0,'11'0'83'0,"-6"0"-230"0</inkml:trace>
  <inkml:trace contextRef="#ctx0" brushRef="#br0" timeOffset="43184.35">30996 15718 575 0,'-4'0'222'0,"2"-2"-172"0,4 4 1 16,-2-2 55-16,1 1-73 16,1-1-57-16,-1 0-1 0,5 0-34 15,3 3 0-15,30 0-73 0,-16-5 1 16</inkml:trace>
  <inkml:trace contextRef="#ctx0" brushRef="#br0" timeOffset="43803.38">31297 15336 562 0,'-4'0'239'0,"2"0"-202"0,2 0 1 16,2 0-15-16,-2 0 1 0,1 0-21 15,2 0 0-15,0 0-16 0,3 0 0 0,14 0-24 16,6-2 0-16,8 1-27 0,0 0 0 15,-22 0-13-15,23-1 0 0,-14 2 31 16,-1 0 1-16,-13 0 36 0,13 0 0 0,-14 2 15 16,9-1 1-16,-4 0 63 15,-3 5-7-15,-19-6-43 16,18 4 1-16,-7 0 1 0,1 0 2 16,-2 1-6-16,1 1 1 0,1 39 38 0,-9-6 46 15,4 8-42 1,4-14 0-16,-4 28-16 0,3 4 0 0,-1 5 12 15,0 77 2-15,2-61-27 0,0-7 2 16,2 12-28-16,9 45-55 16,15-11-64-16,-8-74-1 0,-7-20-143 15,-1-15 0-15</inkml:trace>
  <inkml:trace contextRef="#ctx0" brushRef="#br0" timeOffset="44199.38">32117 15234 673 0,'-5'54'405'0,"-6"10"-192"0,1 6-53 16,-2-5-65-16,-45 259-59 15,52-277-33 1,1 13 1-16,4-17-4 0,0-10 1 0,3-4-7 16,3-3 1-16,-5-31-26 0,4 13 1 0,9 16 5 15,4-13-1-15,-10-12 5 0,21-2-1 16,-6-11-9-16,3-9 0 0,11-22 10 0,-12 9 0 15,-6-3 18-15,-3-1 1 16,-10 1 9-16,-2 3 0 0,-8 23 9 0,1-15-1 16,-3 19-4-16,-7-9 1 0,-11 0-19 15,3 12 1-15,-12 3-59 0,-8 3-108 16,-2 0-48-16,1 0-1 0</inkml:trace>
  <inkml:trace contextRef="#ctx0" brushRef="#br0" timeOffset="47323.94">30752 17337 1035 0,'0'3'524'0,"-5"4"-442"0,-1 4 0 15,-3 1-9-15,-17 29-48 16,-10 11-21-16,15-17 0 16,9-11-3-16,-4-1 0 0,2 2-46 15,-2 4-83-15,9-17-18 16,1-7 1-16,-9 14-74 0,1-10-1 0,8-13-16 16,-17-9 1-16,-5-28-26 0,-4-30 278 15,14 22 105-15,5 7-1 16,7 11 19-16,4 6 0 0,2 19-35 15,0 3 1-15,0-9-7 0,2 12 1 0,7 11 54 16,19-1-76 0,19 21-62-16,18 21-1 0,-34-22-13 0,1 0 1 15,-16-16-28-15,36 28-1 0,-17-21-92 16,4 0 0-16,-4-10-518 0</inkml:trace>
  <inkml:trace contextRef="#ctx0" brushRef="#br0" timeOffset="47687.94">31320 16979 777 0,'14'0'370'0,"-3"0"-280"0,-4 1 2 0,4-1-41 15,9 2 2-15,0 4-38 0,12 7 1 16,-13 1-5-16,-1 6 2 0,3 5 1 0,-13-10 0 15,-5 11 11-15,-9 1-7 16,-6 13-13-16,0-18 0 0,-22 46 3 16,-5-11 0-16,13-23-3 0,0-2 1 0,8-8-2 15,4-2 0-15,11-13 1 0,1-2 1 16,-4 12 1-16,6-8 0 0,5-5-2 0,7 10 1 16,8-3 3-16,6-1 0 0,-1 2 3 15,24 3 0-15,-38-9 19 0,13 7 2 0,-4 9 34 16,-9 13-24-16,-8 25-27 15,-7-44 0-15,-11 18-8 0,0-21 2 16,-22 28-7-16,-12-3 1 0,14-23-13 16,-2-1 1-16,-12-5-68 0,-19-3-134 15,-4-3-57-15,4-3-1 16</inkml:trace>
  <inkml:trace contextRef="#ctx0" brushRef="#br0" timeOffset="58551.59">16835 16449 755 0,'-8'-9'344'15,"5"5"-286"-15,2 2 1 0,1 4 35 16,1 2 0-16,-1 1 55 0,6 25-67 15,13 29-66-15,11 50 1 16,-11-25-10-16,-10-6 1 0,2 50-37 16,-8-32 1-16,1-5-78 0,-4-13 2 0,3-6-153 15,-3-14 0-15</inkml:trace>
  <inkml:trace contextRef="#ctx0" brushRef="#br0" timeOffset="59023.6">16873 16434 891 0,'0'-3'356'0,"3"1"-315"16,0 1 0-16,7-3 1 0,10-3 1 16,32-5-19-16,75-20 0 0,-80 23-17 15,45-13 2-15,13-1-8 0,3 1 1 0,9 0-2 16,6 8 1-16,-1 2-8 16,0 1 2-16,-4 3-15 0,-15 4 1 0,-6 1-24 15,-13 3 1-15,-7 0-35 0,-22 0 2 16,-4 2-26-16,-64 0 2 0,46 2 61 15,-15 8 0-15,2 3 43 0,-18-1 0 0,-1-3 13 16,-7-25 2-16,3 14 41 0,-4 8 18 16,0-6-41-16,1-4 0 15,-39 18-7-15,26-16 1 0,0 1 25 16,5 12 0-16,-5 21-32 16,6 30-1-16,13-14 3 0,0-22-1 15,3 3-6-15,2 31 0 0,3 7-11 16,18 86 0-16,-10-72-10 0,0 1 0 15,1-2-33-15,0-7 0 0,0 7-133 16,-7 18-192-16</inkml:trace>
  <inkml:trace contextRef="#ctx0" brushRef="#br0" timeOffset="59347.6">16760 17412 870 0,'-3'1'339'0,"3"-1"-265"0,3 1 2 15,7-1-6-15,4 1 0 0,17-1-20 0,35-2 0 16,14-6-12-16,13-1 1 0,133-21-20 16,-89 15 2-16,0 4-5 0,7 2 0 0,-3 6-10 15,-15 2 1-15,-4 1-5 16,-18 1-1-16,-10 4-2 0,-17 13-1 0,-8 4-36 16,-14-4 0-16,-6-1-55 0,-20 2 1 0,-12-1-399 15</inkml:trace>
  <inkml:trace contextRef="#ctx0" brushRef="#br0" timeOffset="60663.25">17250 16743 884 0,'75'-2'389'0,"13"-12"-303"16,-12 2-51-16,-7-2 0 15,268-47-20-15,-276 50 1 0,56-9-22 16,-14 8 0-16,-6 5-57 0,-10 4-1 16,-6 2-146-16,-22-5 0 0</inkml:trace>
  <inkml:trace contextRef="#ctx0" brushRef="#br0" timeOffset="60855.75">17851 16483 661 0,'-5'32'359'0,"-2"17"-271"0,4-11-58 15,-1 0 2-15,-13 144-14 16,14-148 1-16,-2 35-24 0,2 1 0 0,1-2-63 16,4-8 2-16,1 3-238 0,11 12-204 15,8-16 360 1</inkml:trace>
  <inkml:trace contextRef="#ctx0" brushRef="#br0" timeOffset="61399.76">19126 16352 885 0,'-1'-2'339'0,"1"0"-275"0,11 2 16 15,2-1-60 1,6-1 0-16,7 7-14 0,8 2 1 0,9 15-16 16,-17 0 1-16,3 17-1 0,-15-14 0 15,-8 5 11-15,-4 1 1 0,-4 2 8 16,-1-16 0-16,-3-2 16 0,-5 18-1 16,-22 17 70-16,-15-4-10 0,40-39-73 15,-14 9 1-15,13-14-16 16,9-2 1-16,3 0-44 0,7-2 0 0,-4-1-64 15,35-8 2-15,31-19-233 0,39-40-319 16</inkml:trace>
  <inkml:trace contextRef="#ctx0" brushRef="#br0" timeOffset="61532.25">20139 16330 772 0,'-14'20'392'16,"-8"3"-282"-16,1 4-58 15,5-5-54-15,-60 64 0 16,68-79-79-16,-4 9 0 0,13-20-101 0,-15 13 0 16</inkml:trace>
  <inkml:trace contextRef="#ctx0" brushRef="#br0" timeOffset="61671.75">19839 16268 710 0,'0'-1'386'0,"3"0"-304"16,2 2 1-16,4 2-22 0,5 4 2 15,18 15-36-15,14 9 2 0,-12-6-23 16,1 0 1-16,-1-1-26 0,1-3 0 16,11 10-102-16,-1-3-316 15</inkml:trace>
  <inkml:trace contextRef="#ctx0" brushRef="#br0" timeOffset="62131.82">20517 15888 614 0,'0'12'309'0,"0"6"-215"0,3 0 13 16,0 0-87-16,2 10-1 15,0 0-25-15,5-5 1 0,2 2-15 16,0-8 2-16,-1-3 3 0,1-1-1 0,-3-3 12 15,-1-4 0-15,-5-2 7 0,-9-9 1 16,6 6 20-16,3 1-1 0,0 3 7 0,-3-4-1 16,0 3-4-16,0-1 1 0,0 0 5 15,3 4-24-15,-3-6-13 16,0-1 0-16,0 6 7 0,0-6 1 16,0 5 7-16,0-3 1 0,2 4 3 15,-2 1 1-15,-2 3 7 0,5 40 0 16,-12-19-8-16,-2-6 1 0,-7 4-10 15,-7 3 1-15,-15 19-4 0,13-16 0 0,2-2-3 16,5-6 1-16,14-18-5 0,-8 15-1 16,5 1 14-16,9-24 0 0,3 2 7 15,3 7 0-15,2-10 20 0,-2-2 0 0,53 11 27 16,-25-16-16-16,45-3-35 16,-56 6 0-16,32-5-6 0,-13 0 1 15,-13 5-14-15,-5-1 1 0,7 3-40 16,-17 2 1-16,-6 0-55 0,-1 0 1 0,-5-2-125 15,-1 1 0-15</inkml:trace>
  <inkml:trace contextRef="#ctx0" brushRef="#br0" timeOffset="64240.81">22160 15407 713 0,'-5'0'327'0,"2"0"-216"0,2 0-58 15,2 0 0-15,-1 0-11 16,0 0 1-16,0 1-8 0,-1 2 2 15,1 5-12-15,-8 24 0 0,8-1-12 0,0 5-1 16,2 6-9-16,-1-20 0 0,2 40 0 16,3-24 1-16,5-6-2 0,9 9 1 0,2-24 1 15,16 4 0-15,9-6 12 0,20-7-36 16,3-5-5 0,-44-10 0-16,-3-1-5 0,29-6 0 0,6-15-14 15,-24 9 0-15,10-17-10 0,-21 13 0 16,-20 12 8-16,8-13 0 0,-5-18 17 0,-6 15 1 15,-8 4-5-15,-3 1 27 16,-18-37 18 0,1 24 1-16,2 14 32 0,7 14 1 0,-2 5-15 15,-5 4 0-15,14 18 53 0,-26 63-13 16,16 24-57-16,4 5 0 16,10-15-13-16,-1 5 2 0,3 7-27 15,3 15 2-15,1 0-110 0,2-8 1 0,-1-6-171 16,-12-27-1-16</inkml:trace>
  <inkml:trace contextRef="#ctx0" brushRef="#br0" timeOffset="65619.81">21378 15229 812 0,'0'-2'381'0,"-6"-1"-324"0,0-1 0 15,-3-1-29-15,-15-10 0 0,-17-12-19 0,7 4 2 16,-12-1-11-16,-6 0 0 0,-11-6-10 16,-3-6 1-16,-6-7 2 0,-3-5 0 0,-1 3 1 15,1-3 1-15,-2 1 4 0,-1 8 0 16,4 4-1-16,1 13 1 0,3 4-7 16,9 4 2-16,-1 0-43 0,1-8-45 15,19 2 5-15,23 7 2 16,12 2-72-16,4-2 2 0</inkml:trace>
  <inkml:trace contextRef="#ctx0" brushRef="#br0" timeOffset="65835.82">20340 14612 514 0,'-25'9'239'0,"8"1"-209"16,2 0 1-16,-2 1-2 0,-25 20 2 0,4 1-17 16,17-14 0-16,-1 0-15 0,1-3 1 15,15-5-19-15,-10 8 1 0,-4 3-45 16,9-9 1-16,10-8-38 0,-7 4 1 16,5-4-206-16</inkml:trace>
  <inkml:trace contextRef="#ctx0" brushRef="#br0" timeOffset="66044.31">20263 14569 530 0,'0'0'343'0,"3"10"-179"15,6 2-25 1,5-1-98-16,6 7 1 0,34 19-17 15,19 1-23-15,-46-24-48 16,54 22 1-16,-44-23-79 16,-2-5 1-16,-5-5-136 0,-7-2 1 0</inkml:trace>
  <inkml:trace contextRef="#ctx0" brushRef="#br0" timeOffset="69306.91">20142 14759 223 0,'0'-7'164'0,"0"2"-134"16,0 3 2-16,1 0 14 0,1 2 1 16,-2 1 33-16,0-1-1 0,6 0 1 15,1 0 0-15,-2 3-15 0,34 5 1 0,-15 14-12 16,-7 2 2-16,-2 0-25 0,1-4 1 15,5 8-23-15,-10-13 1 0,-2-2-10 16,-6-5 1-16,5 1-36 0,-6-4 0 0,-2-7-63 16,0 2 1-16,0 0-30 0,3 4 2 15,-3-10-61-15,1 3 1 0</inkml:trace>
  <inkml:trace contextRef="#ctx0" brushRef="#br0" timeOffset="69475.92">20234 14586 291 0,'8'-15'296'0,"0"10"-168"0,2 4-1 0,4 0 56 16,20-5-70-16,-2 6-87 15,4 0 1-15,17 0-19 0,-41 0 0 16,-3 0-13-16,-1 1 1 0,21-1-47 16,-14 2 0-16,6-1-61 0,-8-1 2 15,4-3-250-15</inkml:trace>
  <inkml:trace contextRef="#ctx0" brushRef="#br0" timeOffset="73663.91">21739 17154 747 0,'0'18'370'0,"0"-4"-314"15,0-1 0-15,0 2-11 0,0-3 0 16,-3 25-20-16,-2-14-1 0,-4 7-18 0,0-13 2 16,0 2-20-16,-5 2 2 15,-2 0-63-15,-2 1-62 0,1-7 29 16,0-3 2-16,2-11-44 15,1-5 0-15,0-6 4 0,-1-5 0 0,1-4-41 16,-6-7 101-16,-9-15 104 16,13 13 0-16,9-1 38 0,2-2 2 15,4 16 13-15,-1-16 2 0,2 8 12 0,2 2-1 16,1 15 24-16,0 2 0 0,11-8-10 16,-7 21 0-16,35-9-36 0,-11 18 0 0,0 3-13 15,22 19 1-15,-16-13-8 0,4 2 0 16,-1-1-23-16,4-2 2 0,-2-5-17 0,-2-1 0 15,-3-4-11-15,-3 1 0 0,-2-1-76 16,-4-3-179-16,-21-12 49 16,0 0 2-16</inkml:trace>
  <inkml:trace contextRef="#ctx0" brushRef="#br0" timeOffset="74251.7">22248 16938 841 0,'-5'50'427'0,"0"6"-294"16,4-15-89-16,-2-8 0 15,-7 144-6-15,10-145-32 16,3 15-29-16,0-65 1 0,4 50-32 16,-1-14-1-16,3-8-42 0,-1-4 1 15,-5-8-34-15,-6-3-1 0,6-2 9 0,0 0 1 16,17-45-28-16,-20 12 1 0,6-9-6 16,0 21 124-16,7-45 41 15,-1 34 1-15,-5 16 28 0,0 14 0 0,0 1 20 16,-4 8 1-16,3-1-2 0,1 2-1 15,-11 6 20-15,9-3-1 0,0 4 6 0,5 8 0 16,24 36-46-16,-21-31 1 16,-7-12-20-16,9 4-1 0,7 4-8 0,2-14 0 15,-9-2-5-15,-8-1 0 0,0-9 3 0,5-5 2 16,2-20-8 0,-10 1 1-16,-4 1-8 0,-4 9 0 0,0-3-9 15,-3 6 2-15,-1 0-29 0,5 12 0 16,-7-6-83-16,2 2-1 0,4 0-51 15,-4 3 2-15</inkml:trace>
  <inkml:trace contextRef="#ctx0" brushRef="#br0" timeOffset="74427.7">22745 17159 403 0,'25'0'330'0,"-9"5"-238"0,-1-1 0 16,0 0 1-16,14-1 0 0,-3-1-25 0,-4-2 1 15,-4-5-22-15,-2-8 1 0,2-11-17 16,-10-12 1-16,-8 4-13 0,0 16 2 0,-7-15-12 15,-1 2 0-15,-8 5-9 0,-5 4 1 16,-16 2-25-16,7 13-1 0,18 5-51 16,-14 0 1-16,0 5-80 0,1 1-1 0,11-3-166 15,-13 4 0-15</inkml:trace>
  <inkml:trace contextRef="#ctx0" brushRef="#br0" timeOffset="75083.89">22117 17876 784 0,'0'30'307'0,"0"-12"-283"0,1-2 0 16,3-5-2-16,3 18 0 0,9-1-13 15,2-16 0-15,17 5-23 0,-7-8 1 0,2-6 8 16,-14-3 1-16,16 2-5 0,1-2 1 0,-20-2-6 16,16 0 2-16,-5-5 2 0,-3-4 0 15,4-10-6-15,-13 1 1 0,-2-10-12 0,-6-2 6 16,-4 16 9 0,0-12 0-16,0 2 5 0,0 5 0 15,0 3 6-15,0 10 0 0,0-8 1 16,0 2 1-16,0 3 0 0,0 8 0 0,-4-6-1 15,4 7 1-15,0 14 18 0,0-8 39 16,-3 2-23-16,-12 20 0 16,7 35-4-16,4-16 1 0,1-22-15 0,-3 26 0 15,3-3-13-15,0-2 1 0,3-2-28 16,-2-5 2-16,4-20-165 0,1 9-226 16</inkml:trace>
  <inkml:trace contextRef="#ctx0" brushRef="#br0" timeOffset="75307.39">22597 17954 611 0,'18'23'437'0,"-6"-3"-351"0,0 1 1 0,5 1-10 16,81 81-47-16,-75-88-26 15,6-6 2-15,-10-5-14 0,-2-2 1 16,-8-10-10-16,-3-9 22 15,11-21-3-15,-9-25 0 0,-15 35-27 16,-4-3-23-16,-5-14 3 16,-16-24 1-16,12 40-51 0,-5 4 1 15,14 8-103-15,-1-1-1 0</inkml:trace>
  <inkml:trace contextRef="#ctx0" brushRef="#br0" timeOffset="75476.39">22927 17931 703 0,'13'18'351'0,"-5"-9"-279"16,1-4 1-16,-3 0-12 0,16 8 1 16,-15-13-34-16,4 0 0 0,-9-4-21 15,-6-1 0-15,8-2-8 0,14-22 1 0,-22-6-8 16,-3 11-1-16,-8-1-59 0,-29-11-35 16,3 22-21-1,8 8 1-15,14 1-166 0,-11-1 0 0</inkml:trace>
  <inkml:trace contextRef="#ctx0" brushRef="#br0" timeOffset="75847.89">22671 17882 569 0,'-7'0'262'0,"2"0"-220"15,3 0 0-15,-1 1-10 0,2 2 1 16,2-3-26-16,-1 1 1 0,-1 4-52 16,-2-2 1-16,3 0-77 0,0-3 1 0,0 0-83 15,-1 3 1-15</inkml:trace>
  <inkml:trace contextRef="#ctx0" brushRef="#br0" timeOffset="91923.69">3614 7577 893 0,'3'55'384'0,"-3"13"-254"15,4-19-98-15,-2-8-1 0,7 155-28 16,-7-166 1-16,1 30-42 0,-3-5 1 16,0 0-72-16,3-2 0 0,-3-56-127 0,3 48 1 15</inkml:trace>
  <inkml:trace contextRef="#ctx0" brushRef="#br0" timeOffset="92076.19">3936 8346 817 0,'-6'0'443'0,"2"0"-373"16,0 0 1-16,4 1-42 0,4 1 0 15,-4-1-33-15,-2 0 0 0,0 2-111 16,2-1 0-16,-3-2-608 0</inkml:trace>
  <inkml:trace contextRef="#ctx0" brushRef="#br0" timeOffset="92535.69">4720 7464 985 0,'0'0'378'0,"0"0"-350"15,0 0-1-15,0 3-21 0,0 1 1 16,0 0-69-16,0 5 2 0,0-11-142 16,0 29 1-16</inkml:trace>
  <inkml:trace contextRef="#ctx0" brushRef="#br0" timeOffset="93072.2">4597 7927 888 0,'-3'0'413'0,"1"0"-351"0,5 0-48 16,0-2 1-16,2 1-7 0,8-5 0 0,13 0-10 15,16-5 0-15,-10 6 4 0,4 2 0 16,-21 7 29-16,19 5-1 0,15 27 61 0,-12 46-17 16,-25-11-51-1,-10-12 2-15,-4-17-4 0,2-5 2 16,-1-22-16-16,-1 12 0 0,2-19-17 0,-2 9 0 15,2 2-31-15,0-18 1 0,0-1-35 16,2-9 1-16,0 4-75 0,1 5 1 0,3-14-22 16,28-42 1-16,-19 13 69 0,2-7 0 15,3-19 118-15,-9 26 0 0,1 9 67 16,2 2 1-16,9 2 86 0,7 1-37 16,6 4-33-1,11 6-41-15,-7 3-48 16,-23 12 0-16,29-14-5 0,-23 7 1 15,-13 6-11-15,8-4 1 0,-4-1-12 0,-11 4 0 16,9-8-6-16,-7 4 2 0,-2-6-14 16,-2-8 6-16,-1-1 19 15,-1-7 0-15,-2 19 7 0,-2-30 0 16,2 20 3-16,1 15 1 0,-5-9 17 16,7 13 60-16,0 8-30 15,3 16 1-15,-11-13 1 16,10 48 1-16,1-21 12 0,4 61-1 0,-2-21-26 15,4 76 0-15,-4-59-8 0,1 38-16 16,2-17-14 0,-5-54 1-16,0-14-6 0,0-5 1 0,0-5-36 15,-3-42 1-15,2 28-94 0,1-4 0 16,-3-16-622-16</inkml:trace>
  <inkml:trace contextRef="#ctx0" brushRef="#br0" timeOffset="93263.2">5796 7031 763 0,'0'57'410'0,"0"-15"-307"0,0-2 0 0,-3-6-33 15,-6 137 0-15,6-133-30 0,-8 62-79 16,2-3-179-16,-7-7-343 15,-4-44 168 1</inkml:trace>
  <inkml:trace contextRef="#ctx0" brushRef="#br0" timeOffset="93467.69">5951 7229 340 0,'14'-5'211'0,"-6"-1"-197"16,1 4 1-16,-3 0-33 0,9-3 1 0,-8 5-40 15,0 7 33-15,-13 2 29 16,28 18 0-16,-24 18 38 16,-1-17 1-16,-2 1 26 0,-4 2-1 0,5-1-3 15,1-23-32-15,1 0-61 16,0-8-176 0,10-30-108-16</inkml:trace>
  <inkml:trace contextRef="#ctx0" brushRef="#br0" timeOffset="94587.19">6207 7072 367 0,'2'-11'420'0,"1"7"-274"16,-3 3 1-16,-3 2-79 0,3 3-1 16,-2-1 12-16,-5 14-51 15,-7 19-28-15,-12 19 1 0,-6 8-56 16,9-12-81-16,4-6 28 16,9-18 1-16,8-18-2 15,2-8 1-15,2-1 81 0,2 3-1 0,2-8 22 16,-3 0 0-16,4 0 3 0,8-6 0 15,34-33 1-15,-13 8 1 0,-12 14 3 16,-1 3 0-16,-4 6-7 0,-11 6 0 16,5-3-18-16,-10 7 1 0,7-2 9 15,-15 8 2-15,3-2 6 0,1 2 1 0,-1 1 3 16,-3 5 1-16,-13 19 4 0,-8 10 0 16,1-7-1-16,-19 23 1 0,13-16 12 15,2 0 1-15,-2 1 14 0,2-2 1 0,3 1 0 16,1 1 1-16,2 3-2 0,5 5-24 15,4-8-9-15,8-13 0 16,3-14-24-16,-1-3 0 0,4-7-26 16,0-1 0-16,0-1-20 0,5-8 56 15,-3 9 17 1,2-7 1-16,1-2-1 0,31-35 0 0,-25 25 3 16,4-3 0-16,7-8 15 0,-6 7 0 15,-4 13 25-15,7-10 1 0,5 1 86 16,2 6-4-16,2 5-21 15,7 3-4-15,-30 6-60 16,-2 1 0-16,9 4-16 16,-12-3 1-16,-4-3 2 0,8 15-13 15,-4 8-25-15,-9 9 2 16,-2-10-15-16,2-6-1 0,-5-2-13 0,-1 1-1 16,-2-1 1-16,-9 8 0 0,12-11 16 15,9-6 1-15,-5 3-26 0,8-8 1 16,4-2 21-16,-2 1 1 0,0 1 22 15,1-1 1-15,2-1 3 0,0-2 1 0,3 0-2 16,1 1 0-16,-3 0-2 0,1-1 0 16,2 1 21-16,-7 2-1 0,7-4 19 15,-4 3 0-15,-3 1-20 0,3-1 2 0,-5 3-10 16,4-2 1-16,-4 3 2 0,1 0 1 16,-4 1-11-16,0-1 1 0,-7 7-21 15,-25 27 0-15,8-26-105 0,-31 6-173 16,28-11 118-1,-28-1 1-15,-41 33 54 0,27 19 365 16,13 2-84-16,24-22 1 16,26-19-47-16,5 0 1 0,12-14 34 0,10 12 0 15,28-16 45-15,53-11-107 16,-33-3-42-16,200-40 0 16,-161 25-19-16,-1 3 2 0,14-2-13 0,41-14-16 15,-43 8-14 1,-73 17 1-16,-18 7 0 0,-18 8 2 0,-7 2-18 15,-1 0 0-15,-8 0-6 0,6 0 1 16,-10 0-38-16,-41 0 2 0,9 0-94 16,20 0 2-16,-27 0-100 0,-30-2 1 0,27 1 111 15,4-2-1-15,8-1 124 16,6 2-1-16,8 1 15 0,5 1 68 16,20 1 110-16,0 5 92 15,-17 12 19-15,9 22-94 16,11 35-74-1,0-9-41-15,0-12-52 16,3-38-1-16,-3 23-34 0,3-11 2 16,0-13-54-16,0-1-1 0,3-10-123 15,0-4 29-15,0 2 64 16,-3-17 0-16,8 2-53 0,25-54 129 16,-17 18 68-1,13-30 0-15,-11 27 163 0,3 2 21 16,-1 12-135-1,-4 26 1-15,-8 12 22 0,1 0 1 0,-1 8-14 16,4 5 1-16,2 16-32 0,6 36 2 16,-17-12-5-16,7 50-41 15,-6 84-22-15,-4-108 1 0,0-16-24 16,0-14 2-16,0-5-57 0,4-8 1 16,1-5-186-16,-8-39 1 0</inkml:trace>
  <inkml:trace contextRef="#ctx0" brushRef="#br0" timeOffset="94877.2">6942 7329 876 0,'7'16'479'0,"-2"-3"-401"0,-2 0-1 0,0 1-46 15,4 10 0-15,0 23-40 0,2-14-168 16,1-2-56-1,-9-21 1-15</inkml:trace>
  <inkml:trace contextRef="#ctx0" brushRef="#br0" timeOffset="95055.69">7249 7139 838 0,'34'-3'473'0,"-13"3"-381"16,-1 0 0-16,-3 0-28 0,65 13 1 15,-85-10-28-15,25 12 1 0,-6 4-29 16,1 16 2-16,-17-11-17 0,1 1 2 0,-1-12-28 16,-1 12 0-16,-2 0-61 0,-8 0 0 15,-11 3-351-15</inkml:trace>
  <inkml:trace contextRef="#ctx0" brushRef="#br0" timeOffset="95528.2">7089 7446 452 0,'0'-8'205'0,"5"-1"-89"16,9 2-63-16,-5 3-50 16,20-10 0-16,-6 11-17 0,-7 1 0 15,4 1-37-15,-10 1 57 0,-6 4 33 16,4 3 1-16,-20-1 9 16,12 1 0-16,-1 33 10 0,-18-6 2 15,6-13-17-15,0-5 0 0,3-2-25 0,10-12 0 16,-7 7-32-16,7-9 0 0,4-5-10 15,-1 6 2-15,1-2-54 0,2 0 2 0,-3-2-67 16,42-7 1-16,-17-9-28 0,-13 5 2 16,-12 10 31-16,-2 8 152 15,-17 9 45-15,17-13 0 16,-7 3 28-16,-29 39 1 0,-14-8-18 16,12-12 0-16,-2-2-19 0,2 2 1 0,-15 10-7 15,25-14 0-15,16-11-11 0,-11 6 1 16,13-7 12-16,-17 8 0 15,20-10-33-15,3-3 0 0,-13 5-20 16,15-6 1-16,7-3 16 0,-6 4 2 16,3 1 22-16,5-1 2 0,46 6 36 0,1-10-36 15,31-5 12 1,75-9 1-16,-7-11 13 0,-61 13 1 0,0 0-50 16,-12-8 2-16,-10 1-71 15,-22 14 0-15,-9 3-17 0,-21-3 0 0,-8 4 3 16,-11 3 1-16,-1 1-12 0,-4-1 1 15,-7 3-26-15,-34-4-152 16,-9 2 24-16,22 0-1 0</inkml:trace>
  <inkml:trace contextRef="#ctx0" brushRef="#br0" timeOffset="95667.69">7272 7814 242 0,'-6'13'320'0,"3"-2"-208"0,1 0-1 15,1 2-23-15,-2 14 0 0,-2-2-21 0,5 3 2 16,0 11-37-16,0-16 1 0,0-12-24 15,0 9 0-15,0-1-10 0,0-4 0 0,0-1-47 16,0-2 0-16,0-5-63 16,0-5 1-16,0-21-272 0</inkml:trace>
  <inkml:trace contextRef="#ctx0" brushRef="#br0" timeOffset="95828.19">7375 7913 226 0,'29'-42'310'0,"-7"20"-169"15,-2 7 0-15,9 3 84 0,111-38-52 16,-113 49-91-1,7 1 0-15,-6 6 65 0,-16 10-79 16,-8-2-52-16,18 25 1 16,-20 7-14-16,-5-35 1 0,0 13-19 15,-5-1-1-15,-5-2-60 0,0 0-1 16,-4-3-104-16,-18 8 0 0,13-22-425 0</inkml:trace>
  <inkml:trace contextRef="#ctx0" brushRef="#br0" timeOffset="95996.19">7539 7932 468 0,'0'-1'247'0,"0"1"-161"0,0 0 1 0,0 1-8 16,0-1-1-16,0 3-33 0,3 2 1 15,-3-2-23-15,0 6 0 0,7 31-6 16,-1-12 0-16,-5-20-41 0,5 20-1 0,-6-19 24 16,3 9 0-16,0 5-8 15,1-18 0-15,0 11-68 0,-4-14 1 0,2 0-51 16,-5-9-1-16,1 5-77 0,4 5-1 15</inkml:trace>
  <inkml:trace contextRef="#ctx0" brushRef="#br0" timeOffset="96148.19">7533 7999 563 0,'-2'16'346'0,"-2"4"-248"0,3-1 0 0,-2 1-47 15,-10 76 1-15,12-80-61 0,-1 14 1 16,4-31 6-16,-4 32 2 0,2-5-55 15,0 8 1-15,0-20-93 0,0-13 0 16,-3-1-100-16,0-7 0 0</inkml:trace>
  <inkml:trace contextRef="#ctx0" brushRef="#br0" timeOffset="96420.19">7476 8042 239 0,'0'-17'122'0,"3"11"-88"0,2 0 0 16,1 3 12-16,5-8 1 0,0 9 6 0,3-2 0 15,12 8 90-15,-18 6-49 16,-12-1-71-16,13 3 1 0,12 45-12 16,-28-31 1-16,-4 1-6 0,-7-2 0 15,-3-2 0-15,-15 12 0 0,7-13-2 16,-1-1 0-16,-3-4-1 0,3-3 1 16,8-5 45-16,-30 11 98 15,24-10-72-15,27-9 1 0,-7 1-35 16,8-2 2-16,4-2-3 0,4 1 0 15,43-14-13-15,23-5-123 16,65-19 59-16,-56 19 0 0,6 8-63 16,22-3-279-16</inkml:trace>
  <inkml:trace contextRef="#ctx0" brushRef="#br0" timeOffset="96628.19">8232 7807 989 0,'59'-11'350'0,"-21"1"-333"0,-2 3 1 16,-3-2 10-16,127-26 0 0,-128 29-19 15,26-8 0-15,1-1-56 0,-8-1 0 0,-7 4-134 16,-9 2 0-16,-15-2-160 0,-14-7 0 15</inkml:trace>
  <inkml:trace contextRef="#ctx0" brushRef="#br0" timeOffset="96928.21">8638 7416 615 0,'-3'13'491'0,"-2"5"-333"16,0 6 0-16,2 1-45 0,-18 110 0 15,16-99-46-15,-7 40 0 0,7-39-32 16,-16 73-1-16,7-43-21 0,-2-4-1 0,0-4-22 15,6-8-1-15,7-28 3 0,-5 22 0 16,4-5-32-16,0-4 1 0,2-7-42 0,1-19-1 16,-3 14-237-16,1-23-288 15</inkml:trace>
  <inkml:trace contextRef="#ctx0" brushRef="#br0" timeOffset="97095.69">8553 8024 847 0,'17'0'521'0,"-3"0"-390"0,-2 0 0 0,8 7 38 15,81 52-87-15,-82-35-57 16,10 19-1-16,-10-11-14 0,-1-2 0 16,-4-3-7-16,1-1-1 0,-1-5-9 15,-9-14 2-15,2-3-18 0,-5 3 0 0,10 8-60 16,-7-6-93-16,-8-6-30 16,3-2 0-16,-13-11-248 0,-10 15 0 15</inkml:trace>
  <inkml:trace contextRef="#ctx0" brushRef="#br0" timeOffset="98811.7">3485 10057 1032 0,'-11'-4'397'0,"8"3"-384"16,1 1 1-16,8-1-9 16,4 0 1-16,14-5-8 0,13 2 0 15,38 0-34-15,-48 2 1 0,40 4-54 0,-3 6 9 16,-7 1 74 0,17 17 0-16,-58 10 30 0,-20-8 1 0,-11 7 32 15,-8 2 0-15,3-18 10 0,-15 19-1 16,-19 14-14-16,19-21 0 0,13-12-28 15,16-14 0-15,-10 6-30 0,15-9 0 0,1-1 2 16,-3 3 0-16,14-8-12 0,-2 7-1 16,23-1-64-16,20-2 0 0,-27-1-46 15,46-4 2-15,-45 0-118 0,55-12 2 16</inkml:trace>
  <inkml:trace contextRef="#ctx0" brushRef="#br0" timeOffset="98923.2">4495 10268 502 0,'5'0'505'0,"-4"0"-337"16,-1 0 2-16,-1 0 13 0,1 0-117 15,0 1-62 1,0-1 0-16,1 2-50 0,-1-1 0 0,0 0-117 16,-1-1-1-16,-2 0-229 0,1 0 0 15</inkml:trace>
  <inkml:trace contextRef="#ctx0" brushRef="#br0" timeOffset="101740.2">5429 9611 1023 0,'-5'0'357'0,"4"0"-364"15,-1 0 0-15,4 0-58 0,-2 3-252 16</inkml:trace>
  <inkml:trace contextRef="#ctx0" brushRef="#br0" timeOffset="102087.7">5458 9875 530 0,'0'18'281'0,"0"-3"-252"16,0 0 2-16,0 0 4 0,3 15-1 16,5-1-9-16,0 2-1 0,1 4 20 0,0 3 10 15,0 1-19 1,-6-1 1-16,-6-1-7 0,-2-23 2 0,-10 30-14 15,-11-4 2-15,-15 5-5 0,4-10-4 16,1-6-10 0,12-15 1-16,15-10-6 0,-4-1 1 0,-6-3 4 15,6-3 1-15,10-1 26 0,0 1 0 16,6 1 26-16,-6-1 1 0,3-4 55 0,-14-24-37 16,18 26-41-1,3-12 0-15,7 22-9 16,26-29 2-16,7 21-6 0,9 0 1 0,37 2 19 15,107-1-12-15,-11-1-21 16,-75 2 1-16,-24 1 0 0,-7 0 0 16,-4 0 0-16,-8-1 2 0,-8-1-17 15,-16-2 2-15,-53 1-41 0,43-2-60 16,-13-4-14-16,-1-6 1 16,-26 7-129-16,-6-17 0 0</inkml:trace>
  <inkml:trace contextRef="#ctx0" brushRef="#br0" timeOffset="102577.2">5931 9878 876 0,'-6'0'318'0,"6"4"-218"0,12 1-27 16,1-2-63-16,8 1 2 16,11 0-35-16,5-3 1 0,-1-6-30 0,17-6 0 15,-16-8-149-15,12-31-90 16,-26 8 147-16,-13 6 0 0,-9 25 78 15,1-11-1-15,-2 1 62 0,-2 2 0 16,1-1 59-16,-4-4 1 0,0 12 62 16,1 4-1-16,-5-12 17 0,-7-6 1 0,-4 13-26 15,9 12 2-15,24 20 7 16,-21-16 0-16,-1 20-9 0,-17 44 0 0,24-6-35 16,2-24 0-16,2 36-28 0,-2 0 1 15,3 76-12-15,-3-85-1 0,0 2-16 16,0-11-1-16,0-4-10 0,0-11 0 0,-2-46-13 15,-1 43 1-15,-3-10-21 0,0-7 1 16,-5-2-32-16,-1-16-1 0,-3-4-5 0,-5 1 1 16,1-14-25-16,-33-34 63 15,-31-66 31-15,29 22 15 16,16 26-14-16,24 33 1 16,11 20-14-16,1 4 0 0,5 4-8 15,2-2-1-15,1 4-37 0,1 1 0 16,-2 6-72-16,40-15 0 0,-16 8 22 15,5-2 1-15,-2-4 74 0,5 0 2 0,0-4 53 16,4 2 1-16,-2 1 36 0,21-8 1 16,-20 7-14-16,-1 1 1 0,0-1-33 15,0 0 2-15,-2 1-25 0,0-1 0 0,-3-2-61 16,-1-1 1-16,-21 5-144 0,11-11 0 16</inkml:trace>
  <inkml:trace contextRef="#ctx0" brushRef="#br0" timeOffset="102880.2">6661 9432 590 0,'-23'0'322'0,"11"10"-199"16,5 5 2-16,1 3 2 0,-11 86 0 15,21-76-37-15,0 33 1 0,0-61-29 16,4 58 2-16,2 4-34 0,-1-1 2 0,12 71-9 16,-10-57-14-16,-11-55-17 15,4 29 2-15,-8-37-34 16,0 17 2-16,-11-8-119 0,-17 5-42 15,1-15 115-15,-24-4 1 16,44-14 53-16,-15-5 0 0,14 1 57 16,-20-21 0-16,3-11 63 0,13 6-5 15,7 1-57 1,6 11-1-16,4 16-14 0,4-9 0 0,1 1-11 16,7-1 1-16,3 1-7 0,4 0 0 15,12-9-32-15,-6 5 0 0,-13 10-47 0,11-11 0 16,10-16-68-16,-13 13 1 0,-8 1-265 15</inkml:trace>
  <inkml:trace contextRef="#ctx0" brushRef="#br0" timeOffset="103152.2">6793 9506 410 0,'0'2'394'0,"0"14"-253"0,0 0 1 16,0 6-3-16,0 3 1 0,0 34 54 15,0 20-84-15,0 1-84 16,0 2 1-16,1 46-16 15,4-29 0-15,4-69-1 0,8-5 1 0,-8-18-24 16,10 10 1-16,-5-5-54 0,1-6-1 16,-7-7-70-16,13-4 2 0,-13-13-165 0,10-38 157 15,1-39 157 1,-18 72 0-16,5-27 57 0,-6 22 2 0,0 4 19 16,0 16 1-16,0-5-28 0,0 10 2 15,0-9-36-15,0 9 1 0,0 10-20 16,0-7 1-16,0 0-23 0,4-3 1 0,-4 6-162 15,0-3-194 1,0-5 57-16,7-5 2 0</inkml:trace>
  <inkml:trace contextRef="#ctx0" brushRef="#br0" timeOffset="103479.69">7046 9656 305 0,'0'0'168'0,"0"0"-110"15,0 0 0-15,0 0-8 0,0 0 0 16,2 0 22-16,-2 1 2 15,1-1-46-15,-1 1 0 16,2 1-9-16,-2 1 0 0,1-1-4 0,-1 1 1 16,0-3-5-16,2 2 0 0,-2-1 10 15,0 0-19-15,0 1-21 16,0-2 1-16,2 4-21 16,-2-3 0-16,0-2-73 0,0-3-1 15,1 2 69-15,-1 0 0 16,0 1 27-16,3-3 2 0,-3 2 14 15,3-3 0-15,-1 3 3 0,2-3 0 0,-2 3-3 16,-2 2 1-16,3-6 0 0,-2 5 1 16,1-2 30-16,-2 3 0 0,0 1 0 15,3-4 0-15,-3 5-15 0,2 1 0 0,-2-2-4 16,1 2-1-16,-1-2-8 0,2 2 1 16,-2-2-14-16,0-1 0 0,1 5-39 15,-1-5 0-15,0-1-86 0,2 3-1 16</inkml:trace>
  <inkml:trace contextRef="#ctx0" brushRef="#br0" timeOffset="103771.7">7189 9575 729 0,'0'26'412'0,"0"-9"-320"0,0 0 0 15,0-3-39-15,0-1 1 0,-3 28-33 16,2-16 0-16,-2-5-12 0,-4 11 0 0,1-10-5 15,-2 0 0-15,-1-2-3 16,3-8 0-16,-3 10-2 0,-3-3 0 0,-5 16-2 16,3-11 1-16,2-1-3 0,-3-1 0 15,5-1-7-15,4-11 2 0,3 0-19 0,-11 19 0 16,3-2-80-16,7-12-53 16,2-10 91-16,1 7-1 15,1-11 32-15,0-5 2 0,0 6 9 0,0 0 0 16,0-1 10-16,0 0 1 0,0-1-39 15,0-1-92-15,0 2 40 16,-4-2 0-16</inkml:trace>
  <inkml:trace contextRef="#ctx0" brushRef="#br0" timeOffset="103955.69">7231 9989 872 0,'-23'7'502'0,"13"1"-377"0,9 1 1 16,2-1-56-16,2 10 2 0,37 12-47 0,59-2-73 15,11-6-154 1,4-10-567-16,-21-7 360 31</inkml:trace>
  <inkml:trace contextRef="#ctx0" brushRef="#br0" timeOffset="104284.7">7940 9326 804 0,'0'6'479'0,"0"12"-274"15,-3 1-154-15,-2-1 0 16,-27 77-37-16,19-74 0 0,-12 20-12 15,-3 2-1-15,-1-2-26 0,7-1 1 0,0-3-61 16,3-4 0-16,-1 1-282 0</inkml:trace>
  <inkml:trace contextRef="#ctx0" brushRef="#br0" timeOffset="104432.7">8020 9474 618 0,'59'-17'291'0,"-10"0"-197"16,-8 9-65-16,-16 4-54 16,93-16 0-16,-110 20-65 0,-4 0 0 15,-2 0-85-15,0 0-1 0</inkml:trace>
  <inkml:trace contextRef="#ctx0" brushRef="#br0" timeOffset="104604.19">7959 9711 452 0,'-3'0'218'0,"3"0"-187"16,3 0 1-16,6-1-1 0,5-3-25 16,12-4-16-16,0 0 2 15,0-1-16-15,-7 4-1 0,-1 0 2 0,-13 5-1 16,-5 3-26-16,-5 1 1 0,5-1-29 16,-2 2-1-16,-6 27-63 0,-13 10 11 15</inkml:trace>
  <inkml:trace contextRef="#ctx0" brushRef="#br0" timeOffset="105223.71">7985 9978 250 0,'-2'0'208'0,"2"0"-119"15,0 0 0-15,0 0-6 0,0 0 0 16,0 0-23-16,0 3 0 0,0-2-34 16,0 1 2-16,2 0-20 0,-2 0 0 0,2-1-8 15,-2 3 1-15,1-1-19 0,1-3 0 16,-1 4-10-16,-1-4 1 0,3 1 10 15,-3 2 0-15,0-6 14 0,1 6 0 0,-1-6 11 16,2 2 1-16,-2 1 17 0,0 0 0 16,1-1-12-16,-1 1 1 0,0 0-11 0,0-2 1 15,4 2-1-15,-1 0 1 16,0-1-3-16,5-1 0 0,30-9-1 0,-9 2 0 16,-3-3 1-16,2-1 1 0,1 1 28 15,2 3 0-15,-4 0 25 0,3 4 1 16,3-1 71-16,-14 8-30 0,29-1-72 15,-37 3 2-15,0 0-20 16,25 9 1-16,-18 6-30 0,-12 1-1 0,-3-3-31 16,-3 2 0-16,-1 2-51 0,-9 1 1 15,-5-1-26-15,-7-3 1 0,-19 8 11 16,11-11 0-16,12-7 77 0,-16 10 0 0,-17 7 97 16,14-6 1-16,6-3 104 15,14-8 0-15,-10 10 146 0,4-9-97 16,17-5-142-16,2-3 1 15,-8 5-24-15,24-11 1 0,-5 4-24 16,3 1 1-16,51-9-8 0,-1-5-10 16,-2-1-17-16,-2 2 0 15,-11 4-27-15,-19 2 1 0,-4 3-101 0,-6-2-59 16,-14 2 100 0,2-5 1-16,-22 13-62 0,7-12 8 15,-44-19 42-15,7 15 1 16,1-3 0-16,4 4 0 0,-24-5 63 15,48 11 0-15,-36-7 86 0,25 4 0 0,21 3 48 16,-12-2 0-16,14 3 80 16,3 6 2-16,-11 0-120 15,10 5-1-15,17-5-27 0,-12 5 2 16,0 1-18-16,8 37 1 0,0-29-45 16,3 12 2-16,-1-11-91 0,-7-1 1 0,-6-13-459 15</inkml:trace>
  <inkml:trace contextRef="#ctx0" brushRef="#br0" timeOffset="105348.2">8109 10244 691 0,'-4'0'240'0,"1"0"-245"0,-1 0 1 0,3-1-50 15,1 1 0-15</inkml:trace>
  <inkml:trace contextRef="#ctx0" brushRef="#br0" timeOffset="108287.54">3798 12561 1011 0,'-14'-2'450'0,"6"-4"-355"0,2 3-73 16,5 0-25 0,1 0 0-16,7 2-11 0,7-7 0 15,22 8-16-15,-4 5 2 16,25 10-12-16,-33 2 1 0,-4 4 27 0,-1 13 0 16,-13-6 18-16,-5 3 0 0,-2-13 20 15,-2 18 2-15,0-18-2 0,-7 17 2 0,-3-3 21 16,-12 15 1-16,7-21-15 0,-10 8 0 15,14-19-18-15,2-3 1 0,9-7-18 16,0-2 1-16,-4 8-7 0,6-6 1 16,6 0-4-16,4 10 0 0,4-15-32 15,32 30 0-15,14-19-21 0,19-3 40 16,-3 1 11-16,-1 1 1 16,-19 5 19-16,-41-1 1 0,-17 5 26 15,-8 5 0-15,-8 5-1 0,3-17 1 0,-16 16-13 16,-33 10-1-16,19-16-14 0,1-5 1 15,4-9-25-15,0-3 2 0,5-2-38 0,4 1 0 16,15-2-248-16,-6-13-530 16</inkml:trace>
  <inkml:trace contextRef="#ctx0" brushRef="#br0" timeOffset="108475.53">4603 13234 1345 0,'0'0'485'0,"0"0"-451"0,0 0 0 16,0 0-21-16,0 0-1 0,0 0-39 0,0 0 2 16,0 0-67-16,0 0 1 0,-2 0-559 15</inkml:trace>
  <inkml:trace contextRef="#ctx0" brushRef="#br0" timeOffset="117868.09">15816 7621 164 0,'-7'-8'112'0,"1"1"-89"0,1 5-1 15,0-1-7-15,2 0 0 0,-6-4-9 16,2 2 1-16,14 10-6 16,-13-11 1-16,3 2-7 0,0-1 0 0,1 1-7 15,-1 1 1-15,3-2-15 0,0 5 0 16,-6-10-116-16</inkml:trace>
  <inkml:trace contextRef="#ctx0" brushRef="#br0" timeOffset="118120.08">15351 7859 115 0,'-11'15'53'0,"4"-8"-90"0,2 0 2 0</inkml:trace>
  <inkml:trace contextRef="#ctx0" brushRef="#br0" timeOffset="118328.09">15202 8008 176 0,'-7'7'101'0,"2"-2"-95"0,2-1 2 16,1 0-8-16,-1 1 0 0,0 6-7 15,3-2 2-15,0-14 1 0,0 11 0 0,0-1 5 16,0 1 1-16,-3 30 4 0,3-24 1 15,0-1 13-15,0 0 0 0,0-3 10 16,0 6 0-16,0 8-14 0,-3 0 0 16,1-13-11-16,2-1 1 0,-4 14-11 0,4-1 2 15,0-7-28-15,0-2-1 0,3-5-13 16,-2 6 0-16,4 4-69 0</inkml:trace>
  <inkml:trace contextRef="#ctx0" brushRef="#br0" timeOffset="119023.6">16246 8025 144 0,'-7'-32'164'0,"2"16"-100"0,2 3 2 0,-1 2-6 16,-12-21 1-16,7 17-21 0,-2 3 0 15,2 3-10-15,6 6 0 0,-12-10 18 16,-1 1-21-16,1 1-20 16,-3-2 0-16,2 4-1 0,-2 1 0 15,1 3 6-15,-2 2-1 0,-2-1 6 0,2 4 1 16,1-1-5-16,-2 1 1 16,1 1 8-16,10-1 0 0,-9 0-6 0,1 4 1 15,-5 1-6-15,12-3 0 0,5-1-5 16,2-1 0-16,5 0-5 0,-5 0 1 0,-1 0-8 15,4 0 1-15,0 0 1 0,-3 0 0 16,3 0 3-16,-1 0 1 0,-2 0 2 16,1 0 0-16,-1 0 0 0,0 0 1 0,0 0 2 15,-1 0 0-15,-3 0-1 0,-1 0-8 16,2 0-12 0,-46 3 1-16,46-5-31 0,-11 1 0 0,11 0-30 15,-11-1 1-15,11 0 1 16,-10-5 1-16,1 4-20 0,-2 0 38 15,-12 1 28-15,19 7 0 16,-15 4-89-16</inkml:trace>
  <inkml:trace contextRef="#ctx0" brushRef="#br0" timeOffset="119275.58">15326 8467 76 0,'0'17'57'15,"0"-5"-41"-15,0-2-1 0,0-1 14 16,5 9 0-16,1-4 15 0,11 4 0 16,0-8 17-16,3-4 1 0,2 1 0 0,4-3 1 15,0 4 2-15,0 0-1 0,0-1-7 16,0 2 1-16,0-1-22 0,-1-2 0 0,1-1-21 15,0 0 1-15,-15-3-43 0,18 1 0 16,-14-8-332-16</inkml:trace>
  <inkml:trace contextRef="#ctx0" brushRef="#br0" timeOffset="120203.6">16041 7672 167 0,'-17'-2'228'0,"9"1"-204"16,3 1 2-16,-1 1-25 0,-1 1 0 0,-6 1-1 16,7 6 1-16,12-7-1 0,-18 12 0 15,-13 29-3-15,18-22 1 0,-4 1-8 0,2 6 0 16,3-13 1-16,-9 35 1 0,5-14 0 16,2 2 1-16,1-2-14 0,-1 2 1 15,2-1-2-15,1 1 2 0,1 2 2 0,2-21-1 16,-1 24-4-16,0 4 3 15,2 2-6-15,-1 0-1 0,2 0 18 16,0-8 0-16,0-22 7 16,2 15 0-16,-1 16 2 0,7-20 0 0,-1 0 1 15,12 15 0-15,-4-17-2 0,16 5 0 16,-20-21-11-16,13 8 2 0,2 1-18 16,11 10-1-16</inkml:trace>
  <inkml:trace contextRef="#ctx0" brushRef="#br0" timeOffset="120412.09">16389 8911 167 0,'27'-18'95'0,"-8"2"-87"16,-3 4 1-16,1 0-5 0,34-24 2 15,-9 0-4-15,-13 8 1 0,-15 13-1 16,23-34 0-16,-12 11 0 0,-1-3 0 16,-2-5 21-16,0-5 2 0,-6-9 8 15,-3-7-1-15,-4-6-9 0,-8 2-1 0,-1-9 19 16,-16-44 40-16,-25 18-55 15,6 48 2-15,1 18-27 16,-4 16 0-16,-2 7-44 0,-2 5 1 0,-5 5-67 16,-1 2 1-16</inkml:trace>
  <inkml:trace contextRef="#ctx0" brushRef="#br0" timeOffset="121435.58">15033 14511 348 0,'-11'0'216'0,"5"5"-160"0,0 4 0 16,3 7 40-16,-17 97-42 0,20-76-42 15,0 30 1-15,0-73-5 16,0 73 0-16,0-6-4 0,0 59 0 16,0-65 0-16,0-59 0 0,0 28-2 0,0 51 1 15,3-31-1-15,3-2 0 0,2-6-3 16,9 18 1-16,-5-28-3 0,5-3 1 0,9-1-4 15,-4-10 0-15,-9-7-21 0,9 0 2 16,12-2-33-16,-9-12-26 16,36-14 30-16,-17-5 0 0,4-24 4 15,-19 18 1-15,4-5 37 0,2-1 1 16,14-16 49-16,3-19 13 16,-6-4-31-16,-12 11 1 15,-16 15-3-15,-7 0 0 0,-6-2 5 16,-1 7 0-16,-8-2-5 0,4 26-1 0,-6-1 3 15,-4-25 0-15,-19-30 8 0,-18 2-10 16,7 38-20-16,6 22 0 16,8 12-28-16,0 3 1 0,15 3-30 15,-12 0 1-15,3 0-34 0,0 0 1 0</inkml:trace>
  <inkml:trace contextRef="#ctx0" brushRef="#br0" timeOffset="123361.58">15633 15436 174 0,'8'9'115'0,"-6"-5"-102"16,1-2 0-16,0-2-30 16,0 1-1-16,2-7-69 0,7-18 16 15,2-26 50-15,-4-6 0 16</inkml:trace>
  <inkml:trace contextRef="#ctx0" brushRef="#br0" timeOffset="123463.58">15474 14216 48 0,'-15'36'18'0</inkml:trace>
  <inkml:trace contextRef="#ctx0" brushRef="#br0" timeOffset="125806.9">5460 12136 1078 0,'-2'0'381'0,"-1"0"-368"15,6 0 2-15,-1-1-3 16,1-1 0-16,11-3 3 0,24-9-12 16,25-2-2-16,-14 4 1 15,-9 12 8-15,-12 4 0 0,-22 4 11 0,12 8 0 16,-5 19 10-16,-13 20 0 0,-7-30-4 15,0 1 0-15,-10 26-17 0,-17 26-1 16,-6 2-6-16,9-28 0 0,1-4-14 16,0-1 0-16,4-8-24 0,0-4-1 0,5-7-67 15,2-7 1-15,-4-8-317 0,11-26-79 16,-8-7 386 0,2-15 1-16,10-10 165 0,5-17 0 0,6 45 99 15,0-1 1-15,8-16 173 0,15-8-47 16,25 21-71-1,-7 19-99-15,-4 3-94 16,-3 0 2-16,-23 2-14 0,15 5 0 16,-14-2-31-16,13 1 1 0,12 8-97 0,-16-8 1 15,-16-7-176-15,0 2 2 16</inkml:trace>
  <inkml:trace contextRef="#ctx0" brushRef="#br0" timeOffset="126120.4">6044 11798 956 0,'3'0'542'0,"-3"0"-442"0,0 0 1 0,0 6-61 16,1 4 1-16,-7 24-19 0,-44 121-11 15,52-164-10 1,-51 122 0-16,23-63-11 0,0-3 2 0,1-3-14 16,-1 0 0-16,3-4-11 15,0-6 0-15,4-7-11 0,3-8 0 0,11-13-11 0,2-2 1 16,-2 6 30-16,2-9 1 15,6 0 23-15,0-5 1 0,1 7 26 0,0 0 2 16,7 2 14-16,30 15 0 0,-1 1-1 16,2 11 0-16,-16-2-15 0,-3 8 1 15,-3 5-17-15,-8 2 0 0,-4 5-6 0,-2 2 1 16,-2-5-3-16,-4-27 1 0,0 15-14 16,0-23 2-16,0 11-37 0,0 2 1 0,0-21-53 15,0-3 1-15,-4 7-51 0,3-13 0 16,-2-3-116-16,-4 1 0 0</inkml:trace>
  <inkml:trace contextRef="#ctx0" brushRef="#br0" timeOffset="126272.41">5933 12289 397 0,'1'-57'332'0,"5"21"-221"0,2 7 0 16,2 3-11-16,37-92 0 0,-33 100 31 16,24-4-35-16,-12 23-64 15,-17 5 0-15,14 20-20 0,-18-7 1 16,3 15-12-16,1 29 0 0,-6-41-50 0,-3 18 1 15,0-22-79-15,3 21 0 0,-3-8-120 16,0-5 1-16</inkml:trace>
  <inkml:trace contextRef="#ctx0" brushRef="#br0" timeOffset="126600.4">6048 12410 685 0,'-3'-13'332'0,"2"-1"-211"0,2 0-80 15,2 2 1-15,6-12-32 0,8-9 2 0,1 13-33 16,1 0 2-16,10-1-96 0,-12 10 2 15,-14 6-83-15,7-6 0 0,-6 10-134 16,0 13 261-16,-11 0 172 16,22 12 0-16,-20 28 259 0,-13 6-33 15,-11 9-210-15,3-21-1 16,4-3-54-16,10-31 0 0,8-9-46 16,2 0 2-16,2-3-23 0,5 0 1 15,-2-4-19-15,0 0 2 0,4-3-30 16,7-6 1-16,32-35-2 0,-15 13 0 0,-14 15 20 15,1 4 0-15,-12 14 42 0,1-2 0 16,-3 7 45-16,11-2 0 0,-8 15 22 16,-10-1 0-16,17 45-29 0,-13-17 0 0,2 4-25 15,0-22 1-15,2 23-3 0,1 4 1 16,0-5-33-16,2-4 0 0,-1-4-76 16,-1-9-1-16,-2-4-81 0,-1-6 1 0,-5-18-472 15</inkml:trace>
  <inkml:trace contextRef="#ctx0" brushRef="#br0" timeOffset="126947.9">6233 12757 645 0,'-2'-22'283'0,"2"10"-249"0,0 3-1 0,2-1-3 15,-1-10 1-15,6 5-20 0,3 0 0 16,9-5-15-16,-6 10 0 0,1 3-23 0,-19 13 14 16,5-2 10-1,5-3 1-15,-5 6 3 0,-1 2 0 0,9 31 2 16,-26 1 1-16,2-11 4 0,-3-1 2 15,-12 12 15-15,8-13 1 0,15-16 20 16,-13 13 0-16,13-12 43 0,-12 22-52 16,17-28-3-1,0 18 0-15,12-24-5 0,5 3 1 0,-8-14-11 0,56 15 1 16,-22-17 36-16,9-7 1 16,9 0 21-16,11 0-1 0,45-8-40 15,-39 6 1-15,-12 2-30 0,-8 4 1 0,-14 8-5 16,-11 3 0-16,-12 4 6 0,-13 0-1 15,6 0 0-15,-8 0 0 0,-3 0-3 0,-3 1 2 16,4 1-7-16,-2-1 1 0,1 1-4 16,-3-2 1-16,1 1-20 0,-1 1 1 0,3 0-41 15,0 0 1-15,-3 0-122 0,2 0 2 16,-27 19-319-16,4-22 1 0</inkml:trace>
  <inkml:trace contextRef="#ctx0" brushRef="#br0" timeOffset="127643.48">6828 11893 734 0,'13'37'368'0,"-7"-8"-292"15,3-2 2-15,-5-1-18 0,15 108 0 16,-16-107-32-16,-3 29 1 0,0-26-21 16,0-1 1-16,0 27-3 0,0-2 0 15,0-4 3-15,4-31 1 0,-4 37-6 16,4-31 0-16,-1-12-11 0,0-10 0 0,6 6-36 15,11-9 0-15,-26-12-55 0,36 1 0 16,0-28-16-16,0-26 1 0,-9 16 57 0,0-1 0 16,7-14-25-16,1-7 83 15,-6 9 42-15,-6 27 0 16,-9 23 47-16,-3 7 0 0,-3 10 127 0,3 17-49 16,-7-19-124-1,2 2 0-15,6 63-8 0,-3-54-37 16,4 13-34-16,-3-7-1 15,-1-15-184-15,2-1-201 16</inkml:trace>
  <inkml:trace contextRef="#ctx0" brushRef="#br0" timeOffset="127899.48">7343 12016 415 0,'7'0'372'0,"0"8"-213"0,-3 1 1 0,-1 4-16 15,8 21 0-15,-8-10 20 0,-7 119-92 16,4-180-56-16,-10 92 0 15,-2 2-10-15,-11 15 0 0,9-34-10 0,-3-5 1 16,-6 14-35-16,11-20 0 0,-2-4-59 16,2-1 0-16,6-13-48 0,-1-2 1 0,3-3-67 15,-7 4 1-15,3-3 26 16,16-18 0-16,-8 12 114 0,5-9 235 16,8-33-57-16,17 16 2 15,17-4 98-15,-5 22 1 0,-17 8-122 16,50-3 2-16,-19-3-75 0,0-2-1 0,-28 6-18 15,24-6 1-15,-8-1-36 0,1 2 0 16,-8 1-73-16,-3 3-1 0</inkml:trace>
  <inkml:trace contextRef="#ctx0" brushRef="#br0" timeOffset="128511.98">7919 11706 740 0,'-14'41'357'0,"3"-10"-295"0,2-2 0 0,4 1-2 15,-19 116-55-15,25-126-20 16,7-4 1-16,-2-24-29 0,6 21 1 16,7-12-16-16,10-9 0 0,-1-11 7 15,24-36-24-15,-18 0 7 16,-11 8 0-16,-9 11 18 0,-2 3 1 15,0 2 39-15,3 0 1 0,6 0 83 16,-2 11 81-16,-14 19-39 16,0 0 1-16,4 3-5 15,-17 11-1-15,8 1-32 0,9 57-1 0,-16-21-39 16,1-21 0-16,-7 29-24 0,-11 38 1 16,6-31-11-16,-13 30 0 0,9-38-7 0,2-5 0 15,0-3-29-15,2-4 2 0,-1-9-61 16,5-3 1-16,4-14-24 0,4-7 2 0,3-11-49 15,9-2 114-15,1-2 46 16,-1-3 1-16,38-8 41 16,3 2 133-16,-2 3-78 15,28 1 1-15,-60 12 0 0,-4 3 2 16,26 11-68-16,-16 16 2 0,-15 5-37 16,-7-17 1-16,-3-12-29 0,-6 10 1 15,1-11-49-15,-21 18 0 0,-7-6-62 16,26-21 0-16,-16 2-94 0,-2-9 0 0,-1-6 53 15,-1-6-1-15,6-1 173 0,6 0-1 16,5 1 110-16,0-10 1 0,10 3 188 0,6 4 10 16,11 16-79-1,23-5-50-15,56 5-68 16,4 12-12-16,-56 1-43 16,-2 0 0-1,36 7-33-15,17 11 1 0,-46-11-36 0,-5-3 1 16,11 5-162-16,-33-7-110 15,-14-14 80-15,-1-3 1 0</inkml:trace>
  <inkml:trace contextRef="#ctx0" brushRef="#br0" timeOffset="128615.98">8438 11739 400 0,'-5'0'210'0,"4"3"-194"0,1-2 0 0,0 9-143 16</inkml:trace>
  <inkml:trace contextRef="#ctx0" brushRef="#br0" timeOffset="128943.5">8730 11796 885 0,'21'-7'378'0,"2"-6"-337"0,-3 6-53 15,-6-3 0-15,38-15-81 0,-16 8 0 0,-22 4-142 16,-2 0 0-16</inkml:trace>
  <inkml:trace contextRef="#ctx0" brushRef="#br0" timeOffset="129319.98">8776 12059 845 0,'0'7'360'0,"0"-4"-274"0,3-5-58 15,3-10-71 1,14-11-84-16,17-36-14 16,10-27 88-16,-40 75 56 15,5-13 1-15,-3 13 11 16,-9 10 0-16,0 9 35 0,-4 14-14 15,2 17-32 1,-1 8 0-16,0 8-5 0,0-4 1 0,0 3-60 16,1-3-56-16,2-8 55 15,2-30 2-15,-2 16 12 16,3-8 1-16,0-21-1 0,2 5 0 0,-7-23-24 16,5 15-1-16,17-32-18 0,-11-10 0 15,2 4-2-15,-3-13 81 0,1-4 61 16,1-1 1-16,-2 5 83 15,3 14 0-15,-5 9 3 0,0 8 1 16,-4 20 53-16,-1 4-82 0,4-2-93 16,-7 12 1-16,2-6-34 15,2 7 2-15,4 43-78 0,-3-29 0 0,-3-5-179 16,-1-17 2-16</inkml:trace>
  <inkml:trace contextRef="#ctx0" brushRef="#br0" timeOffset="129568">9212 11640 750 0,'20'-12'373'0,"-11"4"-323"0,2 3 1 0,1 4-6 16,22-9-27-16,-28 15-15 16,-1 1 0-16,12 7-2 15,-25-8 0-15,11 8 1 0,6 38 0 16,-10-30-1-16,-2 2 0 0,-5 0 0 0,-1 0 0 15,-4 7 0-15,0 5 0 0,-3 2-1 16,1 7 1-16,-5 26-2 0,5-20 0 0,1-4-6 16,-1-5 0-16,2-4-25 0,1-2 1 15,1-5-52-15,2-7 0 0,6-17-119 16,-2-5-1-16</inkml:trace>
  <inkml:trace contextRef="#ctx0" brushRef="#br0" timeOffset="129952.98">9241 11959 893 0,'-1'35'509'0,"-6"-10"-415"16,1-2 1-16,-1-3-56 0,-25 90 1 0,27-89-31 15,-6 18 0-15,5-24-11 0,-5 17 0 16,5-8-41-16,0-5 1 0,3-5-82 15,3-6 1-15,0-8-81 0,0 3-1 0,3-24-251 16,-3 21 113-16,6-7 338 16,3-35 1-16,-1 34 160 15,4-15 0-15,10 6 35 0,-12 10 1 16,-2-3-27-16,-16 22 2 0,33-26-34 16,-33 26 1-16,14-10-57 0,-1 3 2 0,6 6-21 15,1-3 1-15,49 42 43 0,-2-20-71 16,-34-28-27-16,53 7 0 15,-57-18 1-15,-2-1 1 0,19-12-1 16,21-28 0-16,-13-11 2 0,-28 23 0 16,-9 4-4-16,-7 1 1 0,-10-2-4 0,-1 17 1 15,0 3-22-15,-11-19-1 0,-15-11-42 16,-1 8 1-16,13 21-176 0,15 10-1 0</inkml:trace>
  <inkml:trace contextRef="#ctx0" brushRef="#br0" timeOffset="130565.98">10132 11383 1023 0,'29'-8'471'0,"-3"-3"-419"0,0-1 0 15,-1 0-28-15,102-47-1 0,-100 47-15 0,25-11 1 16,0 3-10-16,-6 8 0 0,-10 6-31 16,-6 2 0-16,-8 2-73 0,-16 2 0 0,6 0-244 15,-17 0-242-15</inkml:trace>
  <inkml:trace contextRef="#ctx0" brushRef="#br0" timeOffset="130891.5">10333 11557 646 0,'-29'62'353'0,"12"-16"-232"0,3-2 0 16,2-6-6-16,-31 159 0 0,43-162-57 16,5 23-1-16,4-6-38 0,1-62 1 0,12 47-12 15,24 8 0-15,12-19-3 0,-14-19 1 16,-22-7-8-16,46 2 1 0,-48-5-18 0,0-3 0 16,18-4-37-16,13-14 0 0,-10-17-21 15,-22 11 2-15,-2-5-21 0,-5 0 1 0,2-4-35 16,-5-2 1-16,-1-5-16 0,-2-1 0 15,-1 22 50-15,2-28 0 0,4 2 80 16,0-1 1-16,-2 3 96 0,-1 2 1 0,-2 10 76 16,0 10 1-16,-3 20-15 0,-3 3 1 15,0 4-15-15,0-11-1 0,-6 27-45 16,3-10 1-16,-2 2-47 0,-32 54 1 16,8-7-26-16,6-16 1 0,12-19-10 15,-21 39 2-15,15-24-6 0,3 0 1 0,-1-7-24 16,4-6 2-16,-5 6-117 0,-6 2-168 15,10-21 50-15,-14 9 0 16</inkml:trace>
  <inkml:trace contextRef="#ctx0" brushRef="#br0" timeOffset="131031.98">10473 11773 551 0,'21'-19'467'0,"7"4"-171"16,4 5-63-16,8 3-106 15,132-12-100-15,-147 25 2 16,21 7-20-16,-48-9 0 0,41 13-11 15,18 13 1-15,-11 2-21 0,-10-11 0 16,-2-1-96-16,3-1-1 0,-23-13-375 16,-5-4 1-16</inkml:trace>
  <inkml:trace contextRef="#ctx0" brushRef="#br0" timeOffset="131335.98">11307 11541 964 0,'8'-5'406'0,"2"1"-352"16,-2-2 2-16,1 3-35 0,19-9 1 0,-5 4-30 15,-3-2 1-15,0 0-62 16,0 2 0-16,3-1-259 0,-15-8-285 16</inkml:trace>
  <inkml:trace contextRef="#ctx0" brushRef="#br0" timeOffset="131483.98">11438 11292 413 0,'-8'12'335'0,"3"23"-157"0,4 6-89 16,-1 4-59-16,1 173-54 16,2-178-163-1,5 12-25-15,-9-72 0 16</inkml:trace>
  <inkml:trace contextRef="#ctx0" brushRef="#br0" timeOffset="131595.48">11462 11896 749 0,'0'-2'341'0,"0"-5"-293"0,0 2 1 0,3-2-29 16,0-7 0-16,6-4-28 0,9-9 0 16,-2 5-44-16,-2-1 0 0,1-4-106 15,7-17 2-15</inkml:trace>
  <inkml:trace contextRef="#ctx0" brushRef="#br0" timeOffset="131999.98">11617 11339 804 0,'0'0'349'0,"5"-3"-238"16,10-7-66-16,1 0-45 15,11-9 0-15,25-18-46 16,-5-2 0-16,-9 4-146 0,0-11-52 15,-4-3 137-15,-13 5 0 16,-10 12 57-16,0 4 1 0,-3 2 51 16,-2 0 1-16,-3 1 52 0,-3 12-1 0,0-5 121 15,0-11-12 1,-3 18-96-16,0 5 1 0,-4-23-10 16,-3 14 0-16,9 19 14 0,5 15-1 15,-5-14 7-15,-6 49-1 0,18-4 18 0,0-18 0 16,27 91 49-16,28 73-57 15,-7-25-62-15,-22-82 0 0,1-22 13 16,16-1 1-16,6-1-25 0,-4 7 1 16,1-4-15-16,-9-27 0 0,-7-14 0 15,-7-5 0-15,-13-11-14 0,-7-7 0 0,-6-4-15 16,-3 0 1-16,-2-6-18 0,-3-2 0 16,-5 0-28-16,5-30 1 0,-6 5-35 15,-3-7 2-15,-11-26-56 0,1 20 0 16,-15-34-67-16,5 19-1 0,-9-23-242 15</inkml:trace>
  <inkml:trace contextRef="#ctx0" brushRef="#br0" timeOffset="132123.98">12230 10849 299 0,'-8'-20'323'0,"5"15"-200"0,3 1 2 0,0 13-32 16,0-2 0-16,-3 3-43 0,3 30 0 0,0 23-34 16,0-36 0-16,0 0-24 0,0 24 1 15,-3 29-50-15,-1-27 1 0,-2 6-221 16,-12 25-148-16</inkml:trace>
  <inkml:trace contextRef="#ctx0" brushRef="#br0" timeOffset="132507.99">11726 11773 262 0,'-3'-9'122'0,"1"-8"-25"15,9-2 40-15,4-5-11 16,70-89-28-1,-55 95-63-15,6 4 0 0,-18 10-4 16,14-5 1-16,4-1 6 0,-14 8 0 16,-10 2 24-16,-5 0 1 0,-1 7 31 15,-8 0-30-15,4 1-47 16,-6 28 0-16,-4-13-18 16,-2-1 1-16,-1 0-19 0,9-9-1 0,3-3-19 15,1-6 0-15,4-2-33 0,2 7 1 16,0-15-12-16,0 7 0 0,-4 1 50 15,3-2 0-15,-3 3 47 0,8-1 2 0,-4 9 108 16,29 25 0-16,-47 4-82 16,0-6 0-16,-9 3-15 0,4-6-32 15,14-16-14 1,-13 28-1-16,15-27-38 0,3-6 1 0,0-9-17 16,7 4 2-16,-4-8 29 15,-2 0 1-15,4 0 30 0,0 1 0 0,0-6-59 16,35-35-129-16,-35 14 42 15,1-4 2-15</inkml:trace>
  <inkml:trace contextRef="#ctx0" brushRef="#br0" timeOffset="132640.48">12279 11437 772 0,'2'0'451'0,"-2"6"-324"16,1 0 1-16,-4 4-54 0,0 7 1 15,-11 28-50-15,-3-5 1 0,-3 8-22 0,-20 34 1 16,11-29-19-16,-2 4-1 0,2-5-74 15,2 0 1-15,-12 15-390 0</inkml:trace>
  <inkml:trace contextRef="#ctx0" brushRef="#br0" timeOffset="133447.49">12738 10683 1025 0,'0'0'448'0,"0"0"-395"0,0 1 0 0,0 1-35 16,0 3 1-16,0 1-28 0,2 10 1 0,1 6-70 15,0-6 2-15,2 1-102 0,-1-3 0 16,0-10-156-16,-4-4 0 0</inkml:trace>
  <inkml:trace contextRef="#ctx0" brushRef="#br0" timeOffset="133672.99">12970 10608 685 0,'0'2'468'0,"0"3"-348"16,0 1 2-16,-3 2-72 0,0 9 0 16,-9 16-41-16,-6-5 0 0,-2 4-25 15,-16 16 0-15,13-12-59 0,2-4 0 0,1-1-33 16,0 0 0-16,-3 1-244 0,1-5 34 16,18-18 307-1,0-4-1-15,-8 15 133 0,12-18 0 0,4 1 5 16,3 3 0-16,-4-17-43 0,5 13 1 15,0-4-38-15,37-5 1 0,-6-9-32 16,-11 4-1-16,1 1-15 0,-3 2 0 16,3 3-14-16,-2 0 1 0,-2 3-133 15,-13-1 1-15</inkml:trace>
  <inkml:trace contextRef="#ctx0" brushRef="#br0" timeOffset="133812.48">12851 11331 729 0,'0'0'324'0,"0"2"-276"0,1 0 0 16,2-2-20-16,6 2 2 0,4-2-25 16,14-2 1-16,4-8-41 0,21-10 1 0,-16-1-88 15,20-19 1-15,-23 4-67 0,-4-2 0 16</inkml:trace>
  <inkml:trace contextRef="#ctx0" brushRef="#br0" timeOffset="133999.98">13208 10992 459 0,'-19'6'340'0,"5"4"-248"0,2 2 0 16,2 3-21-16,-20 26-1 0,8 12-29 0,13-15 1 16,1 20 16-16,0 13-15 15,4-43-35-15,-1 31 1 0,2-16-7 16,2-27 0-16,1 12-2 0,-2-2 1 16,2 1-33-16,-1-2-63 15,1-14-70-15,-4-5-142 16,1 7 85-1,-1 0 2-15</inkml:trace>
  <inkml:trace contextRef="#ctx0" brushRef="#br0" timeOffset="134152.48">13144 11331 615 0,'26'0'424'0,"8"9"-147"0,-8 0-177 16,-4 3 1-16,86 41-53 0,-92-39 0 15,15 13-34-15,-8-2 0 0,0-1-11 16,-5-4 1-16,-1-2-19 0,-1-5 0 0,-12-9-58 15,7 4-1-15,-3-3-88 16,-8-5 1-16,-7-12-498 0</inkml:trace>
  <inkml:trace contextRef="#ctx0" brushRef="#br0" timeOffset="134507.98">13467 10949 587 0,'0'0'233'0,"0"0"-181"0,0 0 0 16,0 0-17-16,0 0 0 0,1 0 3 0,1 0 16 15,-1-2-20 1,1 1 0-16,0-1-2 0,2 1 2 0,-1 0 25 16,0 0-28-1,-3 0-39-15,0 1-41 16,3-3-39-16,-3 3 0 15,2-1-99-15,-2 1 0 0</inkml:trace>
  <inkml:trace contextRef="#ctx0" brushRef="#br0" timeOffset="134743.49">13512 10505 284 0,'0'-4'195'0,"0"3"-120"15,2 4-65-15,-2 1 1 16,0 0-68-16,2 6 2 0</inkml:trace>
  <inkml:trace contextRef="#ctx0" brushRef="#br0" timeOffset="135211.98">13497 10587 967 0,'-4'0'424'0,"2"-2"-262"0,7-9-53 16,0-1-93 0,16-15 0-16,16-7-13 0,-6 13 1 0,1 1-11 15,-1 2 1-15,-4 4-34 0,-4 1 0 16,-15 9-52-16,-2 3 0 0,6-4-17 16,1 3 0-16,-10-1-83 0,-3 2 89 15,-13 5 95-15,18-7 2 16,-7 8 32-16,-1 1-1 0,-18 22 25 0,-4 27 1 15,10-5 12-15,-8 39 0 0,10-25 9 16,1-1-1-16,3-3-25 16,3-2 1-16,3-35-32 0,-1 25 2 0,3-10-20 15,1-27 1-15,0 14-40 0,1-18 1 16,-1-2-54-16,4 8 1 0,0-7-64 0,-5-23-1 16,5 13-44-16,0-5 1 0</inkml:trace>
  <inkml:trace contextRef="#ctx0" brushRef="#br0" timeOffset="135392.98">13752 10672 327 0,'3'-31'373'0,"-1"18"-256"16,-1 3-1-16,2 7 8 0,4-12-1 0,-4 23-12 16,3 2-1-16,9 16-14 0,8 26 1 15,0 32-34-15,0 15 1 0,-9-5 8 16,1 24-32-16,-11 11-26 16,0-45 2-16,1-16-11 15,-7-14 0-15,1-4-11 0,-5-9 1 0,-2-1-52 16,-2-41-61-16,-13 48-36 15,4-25-1-15,-3-11-456 0</inkml:trace>
  <inkml:trace contextRef="#ctx0" brushRef="#br0" timeOffset="135758.98">13564 10861 483 0,'0'-19'252'0,"5"3"-183"16,0 6 1-16,3 2-25 16,11-20 0-16,11 9-34 0,-10 12 1 0,3 3-12 15,-15 3 0-15,10-4 0 0,-2 4 0 16,-13 7 17-16,9 5 38 0,-17 2-5 16,17 34 0-16,-19-12-4 15,-5-5 1-15,-2 6-4 0,-3-3-35 16,3-7-11-16,14-20 1 15,0-2-12-15,-6 14 1 0,15-15-12 16,-4-2-1-16,-4-5 1 0,7 7 0 16,-2-3 0-16,0 0 0 0,-3 0 20 15,2 1 1-15,-5 2 14 0,3-2 0 0,0 8 15 16,32 17 0-16,-50 9 7 0,-3-2 1 16,-6 10 22-16,-18 28-32 0,23-24-25 15,12-16 0-15,7-26-29 16,0 9 0-16,4-13-62 0,-1-1 1 15,1-3-104-15,-2-7 0 0</inkml:trace>
  <inkml:trace contextRef="#ctx0" brushRef="#br0" timeOffset="136435.98">13918 10480 527 0,'8'-5'368'0,"-3"4"-245"0,-2-1 0 0,-2 2-38 16,3 2 0-16,-2 0-56 0,3 1 0 0,-7 2-25 15,4 1 1-15,1 1-104 0,14 42-126 16,-13-44-79-16,-13-42 44 16,11 41 216-1,5-2 0-15,-4-1 56 0,0-7 0 16,4-4 45-16,33-31-1 0,-22 16 29 0,-6 5-1 16,5 1-13-16,-1 2-1 15,0 3-22-15,-9 12 1 0,22-10 47 0,-11 15-13 16,-13 2-44-1,19 10 1-15,-19 5-23 0,-11-19 2 0,15 46-12 16,-11-19 0-16,-2 1-5 0,-8 3 0 16,4-15-3-16,-13 32 0 0,5-17-7 15,-2 0 0-15,-8 7-3 0,10-18 1 0,7-9-8 16,5-9 0-16,-3 4 3 0,7-7 0 16,-1 2-17-16,4-4 0 0,2-2-52 0,2 1-23 15,1-2-37 1,6-6-51-16,41-26 133 15,-54 35 0-15,3 3 54 0,6-1 1 16,-31 17 75-16,27-13 0 16,-16 53 68-16,-9-18 1 0,-4 4-6 0,-17 25-1 15,9-13 77-15,-3 2-67 16,11-11-105-16,14-19 1 0,10-8-8 16,12-14-25-16,5-3-40 15,22 6 1-15,3-15-40 16,-5-5 0-16,-2-6-98 0,1-6 2 0,7-23-86 15,-19 8 1-15,1-5-56 0,-12 31 308 16,21-30 110-16,-33 36-1 16,4-17 35-16,-6 5 1 0,0 13-16 15,-3 5 2-15,3-5-38 0,-5 0 0 16,7 18-12-16,-4-12 1 0,-1 6-4 16,0 2 1-16,-17 41-2 0,15-17 1 15,2 5-18-15,0 5 1 0,-3-19-17 0,0 23 1 16,-5 29-16-16,5-22 1 0,3-28-12 15,-5 25 0-15,2-4-7 0,0 0-1 0,3-9-17 16,1-4 1-16,-2-5-33 0,1-6 1 16,1-16-52-16,-3 18 0 0,3-20-62 15,0-2 1-15,-4 1-87 0,7-15 0 0</inkml:trace>
  <inkml:trace contextRef="#ctx0" brushRef="#br0" timeOffset="136638.98">14181 11205 244 0,'4'-44'307'0,"-1"20"-172"16,2 9 0-16,1 4-15 0,11-24 2 15,-3 26 10-15,1 7 0 0,1 5-10 16,5 8-1-16,-2 9-32 0,0 12 0 0,14 26-18 16,-12-15 0-16,5 6-32 0,1 6 0 15,0-1-17-15,-2-9 1 0,-7-13-7 16,-2-6 1-16,-3-7-17 0,1-2 0 0,-3-2 0 16,3 1 0-16,-8-12 0 0,-3-3 0 15,0-1-8-15,-3 0 1 0,3 2-15 16,1-2 0-16,-4 0-22 0,0 0 1 0,4-2-65 15,-4 1 0-15,-8 1-371 16,2-2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0-02-08T00:36:56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19121 4904 0,'17'17'31,"-17"1"-15,18 17-16,-18-17 0,35 88 16,-17-106-16,-18 35 0,0-17 0,0-1 0,17-17 0,-17 18 0,0-1 0,0 1 15,0 0-15,18-18 0,-18 35 0,18-17 0,-18 17 0,0-17 0,0 17 0,0-17 0,0-1 16,17 18-16,-17-17 0,0 0 0,0-1 0,0 1 0,0 0 0,0-1 0,0 1 0,0 17 0,0 0 0,0-17 15,0 17-15,0 1 0,0 228 16,0-246-16,0-1 0,0 1 0,0 17 0,0 1 16,0-1-16,18-17 0,-18 35 0,0-36 0,0 54 15,0-54-15,0 1 0,0 0 16,0-1-16,0 1 0,0 0 16,-18-18 77,1 0-93,17-18 16,-18 18-16,0 0 0,1-18 16,-1 18-16,0-35 15,1 17-15,17 1 16,-18 17-16,1-36 0,17 19 0,-18 17 0,18-18 0,-18 18 15,1-35-15</inkml:trace>
  <inkml:trace contextRef="#ctx0" brushRef="#br0" timeOffset="676.6">18944 6015 0,'18'0'0,"-1"0"15,1 0-15,-18 17 0,18-17 16,-1 0-16,-17 18 0,18-18 0,0 18 0,-18-1 0,17-17 15,1 0-15,0 18 0,-1-18 0,36 53 16,-53-35-16,18-18 0,-18 17 16,17-17-16,1 0 0,-18 18 0,18 0 0,-18-1 0,17-17 15,-17 18-15,18-1 0,-18 1 0,18-18 0,-18 18 16,17-18-16,-17 17 16,18-17-16,0 0 15,-18 18-15,35 0 16,-18-1-1,1-17-15,0 0 63,-1 0-63,-17-17 0,0-1 0,18 18 0,-18-18 0,0 1 0,18-1 0,-1 18 0,-17-18 0,18 1 16,-18-1-16,176-176 15,-176 176-15,36 1 0,-36-1 0,17 1 0,1-1 0,-1-17 16,-17 17-16,0 0 0,18 18 0,-18-17 15,0-1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53:29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4730 7888 942 0,'-7'0'422'0,"4"0"-381"15,1 0 0-15,7 2 56 0,16 2-34 16,19 4-45-1,44 5-1-15,73 4-10 0,24-11 1 16,-41-8-5-16,18-7 1 0,7-3-6 16,-7 1 0-16,0 0-44 0,-9-10 1 0,-3 2-77 15,-9 5 0-15,7 1-423 0</inkml:trace>
  <inkml:trace contextRef="#ctx0" brushRef="#br0" timeOffset="395.49">4483 9230 614 0,'0'0'235'0,"6"0"-161"15,0 0-1-15,10 0-1 0,4 0 0 16,41 0 54-16,96-10-47 16,248-23-68-16,-193 2 0 0,-23 7-19 15,7 2 1-15,-2 4-58 0,-16 14-1 16,-4 4-80-16,-12 0 0 0,-10 1-170 16,-33 3 2-16</inkml:trace>
  <inkml:trace contextRef="#ctx0" brushRef="#br0" timeOffset="1251.5">4813 10650 698 0,'8'1'261'0,"13"5"-244"0,7 2 1 15,7 1 41-15,169 35-1 0,-116-37 94 16,210-8-60-16,78-19-77 15,-107-1 2-15,-28-1-12 0,4-9 1 16,-4 5-22-16,-15 11 0 0,-7 8 0 16,-21 6 1-16,-7 1-37 0,-15 0 2 0,-10 0-90 15,-20 0 1-15,-15 0-154 0,-34 0 1 16</inkml:trace>
  <inkml:trace contextRef="#ctx0" brushRef="#br0" timeOffset="2251.98">4620 12199 878 0,'-39'2'310'0,"18"-1"-305"0,7 1-1 15,2 1-14-15,-14 0 1 0,18-1 38 16,11-2-1-16,26 0 8 0,-4 9 0 0,39-6-22 15,27 5 2-15,162 7-13 0,-78-5 1 16,14-1-2-16,31-8 0 0,8-2-2 0,3-10 1 16,1-2-12-16,3-8 0 0,-3 1-76 15,-20 8 0-15,-11 1-149 0,-13-14 0 0</inkml:trace>
  <inkml:trace contextRef="#ctx0" brushRef="#br0" timeOffset="4959.99">4652 13187 698 0,'-13'0'222'0,"8"0"-243"0,3 0 1 0,6 0 36 16,1 0 1-16,0 3 17 0,10 3 1 16,54 9 12-16,158 32-26 15,44 0-14-15,-44-23 0 0,-7-10 2 16,12 0 1-16,9-3-6 0,15-9 1 16,4-2-4-16,-5 0 1 0,-5 0-22 15,-9 0 0-15,-4 0-40 0,-13 0 2 0,26 3-104 16,116 15 38-1,-20-16 79-15,-142-15 0 0,-43 3-58 0,-47 8 0 16</inkml:trace>
  <inkml:trace contextRef="#ctx0" brushRef="#br0" timeOffset="8767.99">9621 14993 737 0,'-56'8'270'0,"-13"6"-191"0,15-2-31 15,5 0 1-15,-198 40-26 0,201-45 0 0,-48 5-15 16,-4 0 1-16,1-1-5 16,3-8 1-16,-13-1 37 0,-65-7-4 15,6-24-31-15,70-5 0 16,22 0-5-16,6-8 1 0,6-4-6 16,14-9 1-16,6-7-3 0,3-7 0 0,9-4 5 15,0 0 1-15,11 4-6 0,12 3-1 16,7 0-3-16,10 1 1 0,19-14-8 15,69-55 3-15,68-3 10 16,-11 55 1-16,2 19-22 0,25 6-1 16,17 4-40-16,37 9 0 0,16 7 4 0,23 23 1 15,8 9 26-15,10 10 1 16,1 4-120-16,-4 17 2 0,-5 5 125 16,-10 5-1-16,-12 4-115 0,-42 7 1 0,-20 5 140 15,-32 7 1-15,-23 2 55 0,-45-1 0 16,-20-2 50-16,-32 2-1 0,-19-1 70 0,-30-1-1 15,-26-2-17-15,-17-2 2 0,0-25-28 16,-87 53 2-16,11-27-66 0,-8-1 0 0,-13-1-41 16,-21-2-1-16,-10 3-27 0,-8 6 1 15,-6-1-54-15,-16-17 1 0,-2-3-53 16,-9 9 2-16,-30-1-232 0</inkml:trace>
  <inkml:trace contextRef="#ctx0" brushRef="#br0" timeOffset="13183.5">14941 7706 919 0,'0'0'405'0,"5"8"-314"16,-1 2 1-16,5 8-32 0,2 15 1 16,32 116-33-16,-31-109 2 0,8 52-17 15,-4 9 1-15,-1 7-7 0,-1 9-1 16,0 0-6-16,-4-15 0 0,3-7-16 16,2-19 1-16,-1-6-37 0,4-12 0 0,-2-7-72 15,-1-10 2-15,-1-12-83 0,-6-6 1 16,-4-19-40-16,-4-3 0 0</inkml:trace>
  <inkml:trace contextRef="#ctx0" brushRef="#br0" timeOffset="13344">15130 8927 210 0,'-38'-52'324'0,"15"27"-156"16,5 11 1-16,3 3-59 0,-26-24 1 15,22 32 74-15,30 17-20 16,11-5-58-16,-6-9-42 16,72 46-39-1,-62-46-1-15,30-5-11 0,-4-10 0 0,15-29-12 16,0-28 1-16,-25 12-27 0,-2-2-1 15,-9-2-62-15,-3 0 2 0,-7 4-81 0,-5 4 2 16,-9 5-189-16,-7 1 1 0</inkml:trace>
  <inkml:trace contextRef="#ctx0" brushRef="#br0" timeOffset="18980">13723 6048 434 0,'0'17'-51'0</inkml:trace>
  <inkml:trace contextRef="#ctx0" brushRef="#br0" timeOffset="25424.23">19180 6528 360 0,'-13'-2'47'0,"5"1"-229"0</inkml:trace>
  <inkml:trace contextRef="#ctx0" brushRef="#br0" timeOffset="32911.44">13820 10056 58 0</inkml:trace>
  <inkml:trace contextRef="#ctx0" brushRef="#br0" timeOffset="33252.44">13790 9576 79 0,'-22'0'48'0,"7"3"-45"0,2 1 0 16,2 0 7-16,-27 11-1 0,15-3 1 15,0 0 1-15,3-1 0 0,0 1 2 16,1-1 9-16,7-1 2 0,0 2-7 16,6 0 0-16,3 5 8 0,1 4 0 0,2 4 4 15,5 7 1-15,3 2-9 0,7 3 2 16,2 0-13-16,18 19 0 0,-6-25-1 15,-3-2 1-15,17-5 5 0,17-9-6 16,3-6-8-16,-17-9 1 16,-13-5-11-16,-18-2 1 0,-3-3-32 15,28-17 0-15,-11-17-25 0,-12 7-1 0</inkml:trace>
  <inkml:trace contextRef="#ctx0" brushRef="#br0" timeOffset="36959.44">19398 5894 337 0,'-6'-19'231'0,"0"9"-161"0,2 4 0 16,-1-3 1-16,-6-15-1 0,2 9-23 15,0-1 1-15,1 1-27 0,-2 0 0 0,0-5 6 16,-4-3 4-1,3 1-14-15,4 15-1 0,-4-15-3 16,-6-2 1-16,11 16-5 0,-11-11 0 16,-6-1-4-16,5 9 1 0,-1 0-2 15,-4 3 1-15,12 6 5 0,-13 0-1 0,-2 1-5 16,-2 1 1-16,2 0-1 0,-3 0 0 16,15 2-2-16,-15 2 0 0,-14 10-2 15,15-1 1-15,-1 5-1 0,-16 14 1 0,15-3-4 16,16-13 1-16,-31 31 2 0,19-14 1 15,8 2-4-15,2 2 1 0,6 2 0 0,2 0 0 16,-1 4 3-16,3 0 1 0,1-18-1 16,-3 24 0-16,2 2 5 0,3-22 1 15,-1 24 2-15,2 2 0 0,2-4-2 16,3-28 1-16,6 50-1 0,-1-28 0 0,13 19-1 16,-2-21-1-16,10 16-1 0,-6-23 1 15,8 12 2-15,6 14-5 16,1-7 0-16,-1-14 0 0,-7-19-1 15,-1-1 0-15,0-1-1 0,0-3 1 16,-13-8 2-16,26 15 1 0,-28-19-2 16,15 6 1-16,12-1 5 0,-11-4-1 0,-12-4 5 15,16 2 0-15,3 1 2 0,1-4-1 16,-18-5-2-16,3 0 0 0,46-12-4 0,5-18 1 16,9-26-6-16,-28 15 0 15,-6-2-7-15,-1-4-1 0,-8-1-5 0,-3-1 1 16,-5 2-1-16,-3 0 1 0,-6 2 4 15,-3-2 1-15,-8-3 5 0,-1-3 0 0,0-3 2 16,-3 6 1-16,-7 30-1 0,1-26 0 16,1 3 1-16,-3 24 1 0,-2-25-4 15,1 25 0-15,-7-47-5 0,-6 24 1 0,-12-27-7 16,-17-5 1-16,-12 1-13 0,-19-17 2 16,-21 6 12-16,33 55 0 15,12 16-8-15,0 2 2 0,5 9-7 16,1 0-1-16,6 4-12 15,1 1 1-15,22 1-39 0,0 0 2 0,-13 0-75 16,-15 0 0-16</inkml:trace>
  <inkml:trace contextRef="#ctx0" brushRef="#br0" timeOffset="44787.45">18259 3099 881 0,'0'4'394'0,"0"35"-261"0,0 4-89 16,3 2 0-16,9 244-1 0,-1-194-16 16,7 105-18-1,-6-58-1-15,1-17-4 0,-7-2 1 0,3 9-31 16,2 42-117-16,0-9-250 16,-8-42-347-1</inkml:trace>
  <inkml:trace contextRef="#ctx0" brushRef="#br0" timeOffset="45359.96">18090 4643 584 0,'15'0'277'0,"25"0"-108"0,35-1 12 15,4-4-114 1,320-26 2-16,-310 25-12 0,92-5 0 0,7 7-33 15,16-4 0-15,-1 4-18 0,-22 2 1 16,-8 2-28-16,-16 0 0 0,-11 0-115 16,-29 0 1-16,-18 0-256 0,-51 0-1 0</inkml:trace>
  <inkml:trace contextRef="#ctx0" brushRef="#br0" timeOffset="45744.95">18529 4747 565 0,'3'0'269'0,"8"-8"-200"16,2-2 1-16,9-6 3 0,98-71 1 0,-80 59-34 15,55-43 1-15,13-13-22 0,10-6 2 16,16-10-16-16,21-14 1 0,1 3-12 16,-5 6 1-16,-5 6-76 0,-17 17 1 0,-8 6-105 15,-24 4 0-15</inkml:trace>
  <inkml:trace contextRef="#ctx0" brushRef="#br0" timeOffset="46439.45">18454 4706 253 0,'8'-7'237'0,"-1"0"-143"0,-2 2 0 15,4 0-17-15,14-8 2 0,0 4-18 16,4-3 1-16,32-17-14 0,-5 4 1 0,18-11-5 16,6-4-1-16,19-12-7 0,12-7 0 15,40-24 16-15,135-75-29 16,17-16-29-16,-104 63 1 0,-28 18-39 16,-7 1 2-16,18-11-135 0,69-49 64 15,1-23-29 1,-38 42-369-16,-80 25 365 15</inkml:trace>
  <inkml:trace contextRef="#ctx0" brushRef="#br0" timeOffset="49140.45">20235 3716 180 0,'37'-24'116'0,"-11"5"-94"0,-3 2 1 0,0 0-8 16,83-66 0-16,-84 69-4 0,19-16-1 15,1 0-10-15,1 4 0 0,-8-2-31 16,1 1 0-16,-1 1-135 0</inkml:trace>
  <inkml:trace contextRef="#ctx0" brushRef="#br0" timeOffset="54679.45">22025 6300 578 0,'-39'0'308'0,"-10"0"-173"15,-11 0 1-15,6-1-94 16,-208-5 1-16,196 1-5 16,-137-12-14-16,-12-7-5 15,86 1 2-15,24-1 4 0,15-4 1 16,7-1-13-16,17-11 0 0,11-3-13 0,19-1 0 16,13-9-10-16,14-5 1 0,18-9-13 15,11-5 1-15,35-23-45 0,110-82-1 16,71 10 55-16,-50 81 0 15,-13 27 7-15,6 27 0 0,5 11 1 16,2 17 2-16,-3 15-3 0,-23 39 1 0,-13 14 8 16,-30 14 0-16,-14 7 30 15,-31 15 1-15,-18 3-2 0,-44-10-1 0,-16-2 2 16,-37 3 0-16,-13 2-15 0,-21-3 0 16,-9-4-7-16,-13-8-1 0,-2-7-9 15,-11-24 1-15,1-5-67 0,4-7-1 0,3-6-161 16,2-24 0-16</inkml:trace>
  <inkml:trace contextRef="#ctx0" brushRef="#br0" timeOffset="58207.45">21883 1042 888 0,'-9'0'425'0,"6"0"-378"0,2 0 0 0,1 0 72 16,3 16-24-16,-2 17-74 15,10 7 0-15,3 14-7 0,12 41-1 16,-11-38-7-16,11 28 0 0,-14-34-3 0,-1-1 0 16,2-2-1-16,0-3 1 0,-5-4-7 15,-3-25 1-15,5 16-6 0,-3-6 1 0,-3-2-10 16,-4-17 0-16,5 14-18 15,-4-18 2-15,-1-1 2 0,0-2 14 0,0-13 4 16,0 9 2-16,4-31 1 16,-4-2 0-16,1-11 4 0,-1 22 0 15,0-23 0-15,0-1 0 0,0-23-4 0,3 32 1 16,5 6-4-16,-1 9 2 0,4 3 9 16,6 5 1-16,-11 16 14 0,14-5 2 0,-12 11-4 15,18 6 1-15,-18 2-2 0,16 20 0 16,-11-4-1-16,-3-2-1 0,3 19-1 0,-10-31 0 15,1 14 0-15,-1 2 0 0,-1-6-4 16,0-1 0-16,-2-5-10 0,0-12 0 0,0-3-5 16,0 0 0-16,4 7 11 0,-3-18 1 15,-1 4-7-15,3 0 0 0,4-5-2 16,20-44 0-16,-16 16 2 0,3 0 2 0,-2 6 8 16,5 7 1-16,-5 6 9 0,-5 14-1 15,14-11 8-15,-10 13 1 0,-5 5-5 0,6 6 0 16,7 21-4-16,7 40-34 15,-6-14-63-15,-5-13 0 0,-7-36-175 16,-4 0 1-16</inkml:trace>
  <inkml:trace contextRef="#ctx0" brushRef="#br0" timeOffset="58791.45">22816 1291 881 0,'-7'0'490'0,"4"1"-420"0,-1 3-1 16,1 1-39-16,-3 6 0 0,-1 18-14 15,0 1-1-15,-1 3-16 0,7 2 1 0,-2-1-51 16,6-23-65-16,3-3 71 16,4 20 0-16,16-17-28 0,-16-19 35 15,10-2 36 1,-5-6 1-16,0-3 7 0,-1-14 2 0,-6 14 43 16,-1 2 9-16,-5 15-42 15,0-2 1-15,4-8 7 0,-1 12 1 16,-9 10 2-16,8-10 1 0,3 6 11 0,8 9-29 15,27 25-20 1,-19-18 0-16,5 0-29 0,-13-14 1 16,2-1-35-16,-5-2 0 0,2-1-44 0,-11-4 1 15,0-4-22-15,3-3 0 0,-10 2 43 16,5-2 1-16,9-38 62 0,-10 21 2 0,0 1 29 16,0 5 1-16,0 10 16 0,-3-18 2 15,-1 15 16-15,-3-21 2 0,2 9 7 0,5 11 0 16,-3-18-1-16,3 12 1 0,0 5 13 15,3 11 1-15,-3 1 27 0,8-8 1 0,-5 14 1 16,5-7 1-16,30-1-21 0,-1 8 1 0,-8 6-13 16,0 3 0-16,13 24-26 0,-12-5-1 15,-1 7-10-15,-2-1-1 0,-5-1-9 16,-3-5 0-16,-1-1-7 0,3-1 0 16,-3-3-14-16,-1-1 1 0,-11-20-8 0,-1-1-1 15,9 14-11-15,-10-18 1 0,2-1-11 0,-15-5 1 16,9 1 3-16,3 7 1 0,-3-10 7 15,-3-4 1-15,-5-35-42 0,-15-11-5 16,-20-44 66-16,12 34 0 16,10 16 29-16,2 7 1 0,3 14 20 0,0 5 1 15,3 19-17-15,2-1 1 0,6 15-18 16,-10 8 0-16,1 11-5 0,-6 34 0 0,11-11-28 16,2-26-1-16,-5 24-78 0,1 1 1 15,-5 16-237-15,10-52 0 0</inkml:trace>
  <inkml:trace contextRef="#ctx0" brushRef="#br0" timeOffset="59151.95">24109 1277 487 0,'-17'-15'358'0,"6"5"-240"0,3 0 0 15,1 2-41-15,-10-16 0 0,11 14-25 16,4 4 0-16,12 21 18 0,-9-14 1 0,2 4-15 15,23 33 1-15,2 12-24 0,18 49 0 0,-15-24-6 16,-3 0 0-16,-7-1-11 0,-1-1 0 16,-3-2-13-16,-6 0 0 0,1-5-19 15,-1-8 0-15,-1-2-32 0,-5-10 0 16,-2-28-37-16,2 19 1 0,-1-9-68 0,-2-21 1 16,-4-4-162-16,1 5 1 0</inkml:trace>
  <inkml:trace contextRef="#ctx0" brushRef="#br0" timeOffset="59339.45">24227 1242 621 0,'0'-53'359'0,"3"24"-279"0,0 8 0 0,2 6-22 15,29-51 0-15,-25 64-13 0,14 1 0 16,0 2-16-16,-2 1 1 0,-11 5-14 0,9 8 1 16,-3 4-5-16,7 19 1 0,-15-5-10 15,-2 2 0-15,-4-16-13 0,-2 19 0 16,3-3-34-16,-6-19 0 0,1 16-47 0,-3-4 0 15,-7 11-29-15,9-31-1 0,-11 5-43 16,11-11-1-16,-18 5-229 0</inkml:trace>
  <inkml:trace contextRef="#ctx0" brushRef="#br0" timeOffset="59719.97">24507 1245 514 0,'15'22'454'0,"-1"-9"-335"16,-5-2 2-16,1-1-55 15,19 20 2-15,-3-9-41 0,-5-13 2 0,-12-4-14 16,24 3 2-16,-24-11 0 0,11 0 1 0,0-6 6 16,-6-6-1-16,4-20 23 0,-15-7-13 15,-9 25-25-15,-6-22 0 16,-5 11-8-16,-6 10 0 0,12 14-8 16,-23-14 0-16,3 12-27 0,15 5 1 0,9 2-33 15,3 0 1-15,-7 0-19 0,10 2 1 0,4 0 3 16,-5-1 1-16,1 1 3 0,1 0 2 15,1 0 40-15,1 4 1 0,1-2 30 0,1-2 1 16,1 5 21-16,-1 1 2 0,7 5 41 16,32 38 0-16,-21-27 3 0,-7-7-1 0,-7-8-5 15,10 5 1-15,-2-2-12 16,2-6 0-16,8-2-22 0,-18-4-1 0,0-2 2 16,16-2 1-16,-19-1 8 0,14-11 2 0,-12 1 0 15,-14 15 1-15,17-35-14 0,-10 18 1 16,-3 3-15-16,0 0 0 0,-8 6-16 0,-1 0 1 15,9 11-85-15,-10-4-97 16,-26-5 4-16,32 8 0 0</inkml:trace>
  <inkml:trace contextRef="#ctx0" brushRef="#br0" timeOffset="60191.45">24995 1183 462 0,'-10'9'354'0,"6"11"-163"0,3-6-48 16,1-5-107-16,3-2 2 0,0 19-21 16,2-25 0-16,13 3 5 15,-21-17 9-15,8 13-10 16,-1-5 1-16,1-1-10 0,2-6 0 0,18-34-11 16,-28 40 2-16,-8-6-10 0,-10 1 2 15,24 16-13-15,-16-10 0 0,1 2-32 0,-37-14 2 16,40 17-148-16,-11-6-155 15</inkml:trace>
  <inkml:trace contextRef="#ctx0" brushRef="#br0" timeOffset="60619.45">25123 481 651 0,'-2'0'395'0,"2"3"-309"16,0-1 1-16,0 6-10 0,-3 13-1 15,3-1-27-15,3 34 1 0,3 13 41 0,5 21 1 16,21 128-73 0,-18-137-1-16,-3-13-17 0,4-6 1 0,1-6-17 15,0-18-1-15,0-6-22 0,2-5-1 0,-4-2-20 16,-6-5 0-16,-2-14-128 15,-3-2-4-15,0-1 65 16,-3-5-1-16,3-2-3 0,0-1 2 16,11-21 35-16,-8-14 0 0,0 16 55 0,-3 4 1 15,0 2 40-15,2 2 1 0,-2 6 33 16,6-15 0-16,-7 18 24 0,2 2 1 0,4-7 41 16,0 4 0-16,4 2 23 0,-21 22 2 0,12-11-23 15,6-2 1-15,-4 7-44 0,1 5 0 16,29 33-35-16,-27-26 0 0,-4-4-18 0,3-2 2 15,-6-10-27-15,7 11 2 0,-5-9-52 16,-3-4 0-16,-3-7-121 0,3-1-87 16,3 2 124-1,0-7 1-15,3-32-169 0</inkml:trace>
  <inkml:trace contextRef="#ctx0" brushRef="#br0" timeOffset="61335.95">25525 873 237 0,'0'-13'229'0,"0"8"-160"0,0 3 0 16,3 1 80-16,-3 7-60 15,3 1-55-15,3 2 1 0,5 21-14 16,-5-2 1-16,0 2-18 0,5 17 1 0,-2-17-5 16,-3-1 1-16,4-3-1 0,-4-2 1 15,3 0-1-15,-4-15 1 0,1 10-2 0,0-6 0 16,-3-2-25-16,2-1 2 0,-1-7-14 16,-2-1 1-16,-7-8-37 0,8 0-58 15,0 6 44 1,-1-5 0-16,1-2 8 0,0 3 1 0,14-30 1 15,-8 11 20-15,2 5 47 16,-8 11-1-16,7-7 24 0,-5 9 0 16,0-1 41-16,-5 8 1 0,0-4 40 0,0 2 1 15,3-4 19-15,-3 4 0 0,0 0-19 16,0 0 1-16,0 1-39 0,2-1 0 0,-2 3-12 16,1 0-46-16,-1-3-10 15,0 0 0-15,2 3-4 0,-2-2 2 16,1 1 4-16,-1-2 0 0,2 1 11 15,-2 0 0-15,1 0 1 0,-1-1 1 0,0 1 0 16,2-1 0-16,-1 3-1 0,-1-3 0 16,2 1-6-16,-2-1 0 0,2 1-4 15,-2-1 0-15,2 0-4 0,-2 2-1 0,2-2-3 16,-2 0 1-16,0 1 5 0,1-1-1 0,-1 0 6 16,2 0 0-16,-2 0 0 0,0 0 1 15,0 0 1-15,0 0 0 0,1-1 2 0,-1 1 1 16,0-2 2-16,0 2 1 0,2-1 2 15,-2 1 0-15,0 0 5 0,0-1-1 0,0-2 3 16,2 3 1-16,-2-1 5 0,0 1 0 0,0-1 28 16,0 1-6-1,0-1-27-15,0 1 2 0,0 0-3 16,0-1 0-16,0 1 8 0,0 0 0 16,0 0 20-16,0 1 1 0,0 1-13 0,0 2-1 15,0 0-15-15,0 1 2 0,0 2-11 16,3 34 1-16,-3-28-6 0,0-1 1 0,0-3-3 15,0-8 0-15,0 2-47 0,1 3 20 16,-1-3 22-16,0-8 1 16,3 1 1-16,-1 1 1 0,3-5 3 0,18-17 1 15,-11-11 2-15,0 9 2 0,-1 3 0 16,-1 1 1-16,3-1 20 0,2 1 1 16,2 8-16-16,-14 11 0 0,17-6 0 15,-14 10 2-15,-9 4-11 16,19-6 0-16,-21 7-39 0,10-2 1 0,-2 4-62 15,1-3 1-15,23 21-33 0,-23-21 0 16,5 13-63-16,-18-32 0 0</inkml:trace>
  <inkml:trace contextRef="#ctx0" brushRef="#br0" timeOffset="61708.45">26107 921 440 0,'0'-14'366'0,"0"5"-204"0,0 5-1 15,0-1-13-15,0 1 0 0,0 0-50 0,-2-7 1 16,1 8-56-16,1 10 1 15,-4-5-13-15,-1 1 1 0,-21 26 21 0,18 20-34 16,2-1-22-16,3-1 0 16,4-14-41-16,1-24 0 0,1-4 2 15,3 8 2-15,9-1-6 0,6-9 1 0,-11-9-10 16,7-7 1-16,13-14 35 0,-3-16 0 16,-9 18 24-16,-5 4 0 0,-7 14 26 0,0 4 1 15,9-9 44-15,0 9-1 0,-10 9-11 16,1 5-1-16,-2 5-26 0,20 39 0 0,-18-5-11 15,1 10 0-15,-6 7-9 0,-1-30 0 0,2 38 0 16,-2 70-1-16,-2-76-4 0,-7 8 0 16,-4 2 4-16,-5 5-1 0,1-5-7 0,2-8 1 15,0-4-9-15,-6-20 0 16,-2-7 0-16,-4-4 0 0,-2-10 0 0,-4-4 0 16,-4-9-16-16,-3 0 1 0,-2-9-18 15,-5-1 0-15,23-10-12 0,-1-6 2 16,-47-21-26-16,4-24 1 0,30 8-54 0,3-3 1 15,6-3-71-15,1 0 1 0,3-3-152 16,-4-6 2-16</inkml:trace>
  <inkml:trace contextRef="#ctx0" brushRef="#br0" timeOffset="61860.47">25368 690 660 0,'-16'0'318'0,"8"2"-254"0,6 2 2 0,-1-2-30 16,3 1 0-16,-3-2-28 0,3-1 1 0,3 1-75 16,-3 3 2-16,0-3-135 0,0-1 1 15</inkml:trace>
  <inkml:trace contextRef="#ctx0" brushRef="#br0" timeOffset="67079.57">23131 2820 621 0,'-11'-19'286'0,"3"12"-198"0,4 2 1 0,1 3-33 16,-4-8 2-16,6 11 17 0,1 28-9 16,8 23-51-16,4 23 1 15,14 94-9-15,5 31 2 0,-8-36-8 16,-5 8 0-16,-1 37-84 0,4 107-113 15,-2-53 41-15,-8-129 0 16</inkml:trace>
  <inkml:trace contextRef="#ctx0" brushRef="#br0" timeOffset="67811.99">23315 2558 694 0,'0'-3'260'0,"1"-1"-238"0,6-1 0 0,6-1 17 15,32-17-23-15,73-16-16 16,-86 30 0-16,47-12-42 15,14-3-38-15,-9 2 10 16,-23 8 0-16,-27 7 6 0,-8 1 0 16,-6 5 52-16,-17 1 1 0,6-1 21 15,-3 1 1-15,-6 1 10 0,-7 3-1 16,5-1 34-16,-1 4-8 0,-3-1-35 16,-17 28-1-16,7-14-10 15,1 3 1-15,7-3-1 0,4 3 1 0,2 9 0 16,-1 5 0-16,6-10 14 0,-1 29 2 15,5 12-5-15,3 11 1 0,19 99-9 16,-12-78 0-16,4 4-3 0,-4 1 0 0,3 5 4 16,-3 5 1-16,1-1 30 0,-2-8 2 15,1 1 5-15,-8 13 0 0,1 1-30 0,-2-8 0 16,3-6-19-16,-5-17 0 0,0-4 2 16,-1-9 1-16,-1-2-37 0,1-13 0 15,0-4 2-15,1-6 0 0,1-5-101 16,-11-51 1-16,8 46-245 0</inkml:trace>
  <inkml:trace contextRef="#ctx0" brushRef="#br0" timeOffset="68123.99">23365 4779 790 0,'-8'0'271'0,"4"0"-246"0,6 0 1 16,5 0 32-16,-4 0 0 0,25-4 16 15,47-10-47-15,50-10-30 16,39-20 0-16,-82 20-24 0,30-13 12 15,-16 11-52-15,-49 14 1 16,-15 4-38-16,-6-1 1 0,-6-2-79 16,-8 0-33-1,-15-1-86-15</inkml:trace>
  <inkml:trace contextRef="#ctx0" brushRef="#br0" timeOffset="71979.99">23420 2725 866 0,'-7'0'417'0,"3"0"-312"0,2 0-51 16,2 2 0-16,2 11 2 0,-1 22-43 15,9 3-39 1,8 36 0-16,-6-18-190 0,-3-4-390 16</inkml:trace>
  <inkml:trace contextRef="#ctx0" brushRef="#br0" timeOffset="72299.48">23461 3357 605 0,'0'-1'315'0,"1"-5"-253"0,1 0 1 0,1 1-20 16,2 0 1-16,11-8-16 0,1 6-1 0,17-4 7 15,-9 7 1-15,1 3-9 0,-3 1 1 16,-15 2-2-16,-2 4-1 0,15 7 7 0,-8 12 0 16,-13 0 2-16,-2 6 1 0,-6 5 8 15,-1 3-37-15,6-23-8 16,-6 11 0-16,9-19-27 16,1-3 0-16,1 19-49 0,10-19-1 0,-12-27-44 15,37 29 1-15,-6-35-206 0,-10-5 1 16</inkml:trace>
  <inkml:trace contextRef="#ctx0" brushRef="#br0" timeOffset="72823.99">23502 3856 763 0,'-7'0'294'0,"3"-1"-284"16,3 1 0-16,2 0 24 0,3 0 1 0,-4-2-13 15,1 2 2-15,2-1-17 0,5 0 0 16,32-9 1-16,-5 8 1 0,-24 5 37 15,12 12 22-15,6 19-35 16,-20 28 2-16,-9-26-7 0,0 0-1 16,0-20-13-16,0 0 2 0,0 12-10 15,0 0 1-15,2-17-4 0,-1 8 1 0,3 9 21 16,-1-14 27-16,-3-8-33 16,3 9 2-16,-9-4-15 15,-8 6 0-15,-3-6-14 0,-5 1 0 16,-19 10-90-16,15-8-187 0,7-11-456 15</inkml:trace>
  <inkml:trace contextRef="#ctx0" brushRef="#br0" timeOffset="74583">21819 2443 441 0,'-32'-6'165'0,"19"2"-175"0,2 3 0 15,4-1 3-15,-8-2 1 0,16 2 13 16,-1-2 0-16,14 1 8 0,-3-1 0 0,58-29-7 16,-5 18-1-16,18 3-4 0,14 4 0 15,69 2 8-15,-21-3 1 0,18 2-5 0,40-6 0 16,15 3-9-16,25 4 1 0,53-3-163 15,194-17-186-15,30-12 249 16</inkml:trace>
  <inkml:trace contextRef="#ctx0" brushRef="#br0" timeOffset="75807.53">24413 3278 824 0,'0'0'278'0,"3"0"-271"15,3 0 1-15,7 0 10 0,0 0 2 0,12 0-9 16,24-1 0-16,-1-2-7 0,1-3 0 16,8-3-12-16,30-5 0 0,-22 0-44 15,-1-1 1-15,35-10-87 0,-34 5 0 16,-12-9-118-16,-9-4-1 0</inkml:trace>
  <inkml:trace contextRef="#ctx0" brushRef="#br0" timeOffset="76014.99">25049 2905 581 0,'0'0'205'0,"7"0"-189"0,3 0 1 15,1 0 17-15,4 0 1 0,28 1-8 16,-6 0-1-16,4 6-11 0,1 1 0 0,19 13 28 15,-19 21 15 1,-47-21-37-16,-9 40 2 0,-9-41-16 16,-3 0 0-16,-48 39-9 0,-15 5 1 15,37-23-20-15,9-5-1 0,15-9-92 16,12-11 0-16,11-15-161 0,3-4-1 0</inkml:trace>
  <inkml:trace contextRef="#ctx0" brushRef="#br0" timeOffset="78972.5">25953 2607 909 0,'-7'0'339'0,"4"0"-291"0,3 0 1 0,3-1-10 16,0-2-1-16,0 2-25 0,0-3 0 15,3 4-12-15,31-20 1 0,0 13-5 16,-11 4 1-16,0 2-2 0,-3 1 1 0,-10 3 3 16,11 3 1-16,8 5-2 15,-12 5 1-15,-6 2 3 0,3 15 0 0,-14-6 3 16,-1-14 0-16,-2 14 0 0,-4 2 1 15,-7 3 0-15,1-15-1 0,-17 39-2 16,-9-4 1-16,13-20-4 0,1-2 1 0,4-4-3 16,1-4 0-16,14-14 2 0,3-1 0 15,0-2 3-15,3 16 0 0,17-5-1 0,3-5 0 16,9-5-1-16,4-1 0 0,1 0 0 16,4-1 0-16,-7 3 0 0,-2 1 1 0,-6 3 16 15,-17 0 9-15,10 16-20 16,-22 10 0-16,-13-16-35 15,-16 18-79-15,-9-2 3 16,-22 16 1-16,36-45-110 16,-2-3 2-16</inkml:trace>
  <inkml:trace contextRef="#ctx0" brushRef="#br0" timeOffset="81116">28597 621 772 0,'-20'-3'319'0,"5"5"-255"15,-1 1 0-15,3 7-2 0,-29 14 1 16,3 27-33-16,17-12 1 0,6 4-24 0,2-2 1 16,10-2-7-16,1-2 0 0,3-7-4 15,0-16 0-15,3-5-16 0,1 14 0 0,11-5-95 16,19 5-18-16,-15-28 17 16,19-7 52-1,18-26 58-15,-15-32 2 0,-27 34 14 16,0 0 0-16,-4-12 45 0,3 6 25 15,-4 14-50-15,-8 21 2 16,1 7 62-16,1 11 7 16,-3 4-74-16,3 1 0 0,10 52-4 15,-3-15-1-15,-2-2-11 0,1 22-1 0,2-27-11 16,-2-5 1-16,0-9-16 0,2-4-1 16,0-6-37-16,0-8 0 0,-8-9-37 0,3-2 1 15,8 8-18-15,-5-10 0 0,-3-10-114 16,-9-8 129-16,34-34 89 15,-22 9 1-15,-3 2 14 0,-3 7 2 0,2-10 73 16,1 0 14 0,0 12-58-16,3 6 2 0,-4 18 20 15,1 8-1-15,-1 4-8 0,-5 3 1 16,7-3-23-16,4 11 0 0,29 38 0 0,-22-32-1 16,4-4-15-16,-2-6-1 0,15-3-8 15,-7-5 1-15,-13-6-2 0,17 0-1 0,-19-4-6 16,34-13 1-16,-21-5 1 0,6-24 0 0,-14 15-5 15,-3 0 0-15,-9-3-11 0,-3 1 0 16,-3-5-57-16,0 23-101 0,0-16-204 16,0 18-94-1</inkml:trace>
  <inkml:trace contextRef="#ctx0" brushRef="#br0" timeOffset="81500.5">29532 671 671 0,'-11'0'414'0,"2"0"-331"16,2 0 1-16,2 2-42 0,-1-1 1 0,-6 4-16 15,2 2 2-15,-2 9-6 0,-2 14 1 0,8-4-11 16,0 5 1-16,3 1-8 0,3-2 1 16,-2-3-8-16,2-3 1 0,2-17-9 15,1 0 1-15,3 16-30 0,3-18 2 16,18 3-82-16,-11-18-5 0,12-5 80 15,20-18 1-15,-1-31-5 0,-13 17 42 16,-5 4 22 0,-12 17 1-16,-12 24 35 0,-2 0-1 0,1 2 42 15,6-2 0-15,-17 14-18 0,10-1 1 16,10 47 4-16,-10-2 0 0,-3-10 70 0,0 47-53 16,0 136-67-1,0-145 0-15,0-16-10 0,-3-7 1 16,0-7-11-16,-7-14 0 0,0-3-3 0,1-24 1 0,-7 12-9 15,-16 1 0-15,6-19-8 16,1-3 0-16,-5-6-9 0,13-1-1 0,-19-8-13 16,0-9-1-16,-47-39-74 0,1-16-116 15,1-10 31-15,21 15 0 16</inkml:trace>
  <inkml:trace contextRef="#ctx0" brushRef="#br0" timeOffset="88384.23">28953 2215 903 0,'-4'-10'291'0,"4"4"-288"0,3 6 1 16,3-4 17-16,9-5 1 0,35 4 9 16,106 4-20-16,-204 6-9 15,118 5 1-15,37 16 2 0,-44 17 1 16,-40-12 10-16,-6 0 1 0,-14 2 25 0,-9 7 2 16,-20 5 4-16,3-20 1 15,-48 50-4-15,13-18 0 0,1-1-6 0,2-4 0 16,16-17-24-16,7-9 2 0,20-11-10 15,4-4 1-15,14-8-2 0,10 11 1 0,2-11-6 16,16 2 1-16,12 0-11 0,12-4 1 16,-24-3-28-16,29-2 0 0,4-1-45 15,-2-4 0-15,-7-2-64 0,24-4 1 0,-39 4-137 16,6-9 1-16</inkml:trace>
  <inkml:trace contextRef="#ctx0" brushRef="#br0" timeOffset="88871.73">27961 2685 830 0,'-6'2'264'0,"6"-1"-240"16,0 0-1-16,3-1 13 0,0 0 1 15,6 5-24-15,13-1 2 0,19-6-21 16,22-3 2-16,-9-4-22 0,3-7-1 0,-1 1-17 16,3-4 1-16,23-6-66 0,-30 7 0 15,-9-3-66-15,-5 1 1 0</inkml:trace>
  <inkml:trace contextRef="#ctx0" brushRef="#br0" timeOffset="89051.72">28614 2432 351 0,'-29'-9'335'0,"10"6"-226"0,2 0 1 0,5 2 29 15,-17-2-113-15,15 3-18 16,8 0 1-16,11 1 1 16,13 1-1-16,-18-1-5 0,11 5 0 0,41 12-3 15,-9 3 1-15,-11 6 0 0,-25-17 0 16,6 12-11-16,-4 12 1 0,-13-21-21 16,-6 17 0-16,-9-2-24 0,-9 0 1 0,-18 6-109 15,-50 21-112-15,15-23-3 16</inkml:trace>
  <inkml:trace contextRef="#ctx0" brushRef="#br0" timeOffset="94536.23">24928 4277 778 0,'-2'3'279'0,"2"-3"-263"16,0 0 0-16,0 0 46 0,0 0 0 15,3-1 26-15,6-5-64 16,12-10-22-16,15-16 0 0,18-19 1 15,1 1 2-15,-12 21 14 0,3 4 0 16,5 10 6-16,3 1 0 0,6 11 9 16,-3 2 1-16,1 3 5 0,-32 0 0 0,3 6-6 15,23 6 1-15,22 14-14 0,-8 10 2 16,-27-19-13-16,0-3 1 0,-2-6-2 0,3-3 0 16,6-4-2-16,1-2 0 0,-21-5-3 15,0-3 1-15,26-5-3 0,28-19 1 0,1-7-1 16,-26 14 1-16,14 10 27 0,16 7 13 15,-3 7-27 1,-19 4 2-16,-41 0-9 0,0-2 0 16,23 2-4-16,0 1 0 0,-3-4-2 15,0 0 0-15,-4-2-14 0,-23 0 0 0,40-6-57 16,-19-3-61-16,-9-1-16 16,-4 0 0-16,-7-1-463 0</inkml:trace>
  <inkml:trace contextRef="#ctx0" brushRef="#br0" timeOffset="95039.72">26279 4199 692 0,'-38'23'348'0,"-7"-8"-203"0,-5-4-56 15,-1-7-56-15,-175 3-27 16,197-17 0-16,-25-17-3 15,-4-16 1-15,4-7 0 0,-6-15 1 0,0-4-2 16,-4-12 0-16,1-9 12 0,1-14 0 16,4-7 7-16,12-16 0 0,6-1-15 0,19 2 1 15,8 5-13-15,16 8 2 0,13 0-10 16,27-11 1-16,12-1 3 0,12 7-1 0,7 10 2 16,15 15 1-16,10 8 0 0,14 19 1 15,7 6 1-15,6 15 1 0,5 9-1 16,-4 29-1-16,3 14 10 0,-7 27 0 0,-1 16 17 15,-15 30 2-15,-8 17-9 16,-32 33 1-16,-13 14-8 0,-30 25 1 0,-13 2 1 16,-18-11-1-16,-15-4 27 0,-26 5-1 15,-15-3 1-15,-21-21 0 0,-10-7-21 0,-3-12 0 16,-1-6-13-16,-4-15 0 0,-21 6-53 16,-80 33-169-16,0-36-31 15,85-79 1-15</inkml:trace>
  <inkml:trace contextRef="#ctx0" brushRef="#br0" timeOffset="116376.08">30394 6883 566 0,'-32'0'214'0,"-1"3"-138"16,6 6-37-16,2-2 0 15,-90 55-19-15,96-42 0 0,-16 28-10 0,-1 9 0 16,-8 33 6-16,-4 34 0 16,9 27-7-16,20-40 1 15,6-6-3-15,5 0-1 0,3 2 6 16,-1-9 1-16,2-1 13 0,4 5-1 0,0 2 10 16,0-1 0-16,4-3-11 0,8-14 1 15,13 6 4-15,24 33-12 16,16-11-15-16,-19-46 0 0,-6-12-6 15,4-3 1-15,-1-4 0 0,-1-11 1 16,4-10-10-16,0-10 2 0,3-11-19 0,0-3 0 16,-1-6 19-16,1-5 1 0,-27-6-1 15,25-17 2-15,25-42 3 0,-21 2 0 0,7-17 5 16,1-8 0-16,0-11-1 0,-8-17 0 16,-2-7-1-16,-13-20 1 0,-7-4 3 15,-23-3 0-15,-9 0 3 0,-8 3 1 16,-9 6-1-16,-23 18 0 0,-6 12 2 15,-14 31-1-15,-1 11 6 0,-1 11 0 0,1 11-16 16,7 19 0-16,2 6 0 0,5 14 1 16,4 8-35-16,3 3 0 0,0 4-65 15,3 0 1-15,10 11-311 0</inkml:trace>
  <inkml:trace contextRef="#ctx0" brushRef="#br0" timeOffset="144284.51">8802 15077 581 0,'-37'-5'335'0,"17"3"-247"0,5 1-1 15,6 0-2-15,-19-2 1 0,15-1-26 0,0 1 2 16,0-3-29-16,10 5 1 0,10 4-26 16,-7-3 1-16,0 0-10 0,-4-3 1 0,4 2 4 15,0 1 2-15,4-3 0 0,-1-1 0 16,3-1-3-16,7-3 0 0,37-22-2 15,-15 16 0-15,5 1 1 0,31-9 0 0,-18 4 0 16,7-2 1-16,0-6-2 0,2 3 0 16,-4 2-1-16,-4 3 0 0,0 6 3 15,-4 0 1-15,10 8 19 0,-26 9 15 16,-7 2-17-16,24 4 2 16,2 6-4-16,6 10 0 0,-17-11-5 15,33 2 0-15,-17-9-2 0,4-3 1 16,4-3-5-16,-31-1-1 0,-1-4-4 0,37-1 1 15,78-17-2-15,-73 2 1 0,-3 1-1 16,-7 7 1-16,-3 5 0 0,-2 4 0 0,-4 1-1 16,-34 2 1-16,-2-1-2 0,24 6 0 15,-6-1-2-15,-4 1 0 0,1 1-41 16,12 5 1-16,-12-10-40 0,-18-1 0 16,11-9-130-16,45-26-641 15</inkml:trace>
  <inkml:trace contextRef="#ctx0" brushRef="#br0" timeOffset="148583.51">7694 16800 1050 0,'-16'-7'462'0,"8"1"-390"0,5 2 0 16,-3 2-17-16,6 0 2 0,-11-7 2 15,15 1-19-15,9 9-23 16,1-12 0-16,40-23-5 0,-12 22-1 16,32-8-4-16,-17 9 0 0,7-1-3 0,6-2 1 15,1-3-3-15,0 4 2 0,-6 3-15 16,-7 2 2-16,-36 8-40 0,22 0 1 0,-5-2-112 15,-26 2 0-15,11 0-363 0,-21 0 1 16</inkml:trace>
  <inkml:trace contextRef="#ctx0" brushRef="#br0" timeOffset="148989.01">8928 16046 927 0,'0'11'441'0,"0"-4"-404"0,3 3 0 0,0 0-35 16,3 8 1-16,2 0-66 0,6 11-1 0,-7-15-105 16,0 1 0-16,-7-12-157 0,0-1 1 15</inkml:trace>
  <inkml:trace contextRef="#ctx0" brushRef="#br0" timeOffset="149240.01">8937 16380 787 0,'-8'19'385'0,"4"-3"-312"0,1 0 0 0,-2-2-45 15,-7 29 0-15,6-17-29 0,6-17 1 16,-5 20-68-16,5-14-90 0,2-12 69 16,1 3 1-16,0-9 48 15,-3-6 0-15,3 7 56 0,5-6 0 16,30-44 53-16,-9 9 2 0,-4 8 17 16,4-1 1-16,2 0-18 0,1 2 2 0,6 2-11 15,2 1 1-15,3 3-23 0,3 5 0 16,-3 9-24-16,-4 6 1 0,-8 7-10 15,-5 1 1-15,-16 3-6 0,-5 3 0 0,15 21-80 16,-10 40-115-16,-11-6 46 16,-2-38 0-16,-3-10-161 15,-5 19 0-15</inkml:trace>
  <inkml:trace contextRef="#ctx0" brushRef="#br0" timeOffset="149412.01">9214 16647 357 0,'-8'-3'171'0,"3"-1"-162"16,4-1 1-16,1-1-10 0,-2-1 0 15,2-4-6-15,3-2 0 0,5-6 5 16,10 2 0-16,-19 27 17 0,12-17 0 16,16-4 68-16,-13 19 0 0,8 16 24 0,-13 5 1 15,8 24-29-15,-14-34 0 0,0 20-60 16,3-1 2-16,-3-5-30 0,0-5 0 0,-1-17-76 16,4 21 0-16,-3-20-363 0</inkml:trace>
  <inkml:trace contextRef="#ctx0" brushRef="#br0" timeOffset="149768.01">9435 16701 391 0,'0'-38'179'0,"0"15"-169"0,0 2 0 15,0 3-4-15,0 4 0 0,-3-33-6 16,0 25 0-16,0 16-4 0,-4-5 1 0,-9 0 5 16,16 23 1-16,-30-13 26 0,3 27 0 15,0 10 58-15,-28 41-14 0,9-21-50 16,12-9 2-16,7-16-18 15,-1-1 0-15,2-3-7 0,0 1 1 0,3-6-19 16,12-12 0-16,-20 17 2 0,13-11 0 16,12-13-29-16,-9 6 1 0,1-3 13 15,12-6 1-15,5-1 37 0,-3 1 0 16,-1 1 50-16,2-1 1 0,4 0 32 16,-1 0 0-16,7-1 18 0,26-2 0 0,-5 1-10 15,23-3 0-15,-16 0 74 0,44-1-38 16,9 1-92-1,129-5 0-15,-135 10 1 0,-3 0 0 0,-3 1-25 16,-11 3 1-16,-6 2-13 0,-14 3 1 16,-6 1-6-16,-54-13 1 0,42 10-9 0,0 2-1 15,-20-3-22-15,-11-6-1 0,0 1-49 16,-3-1 2-16,-2 0-137 0,2 2 1 0</inkml:trace>
  <inkml:trace contextRef="#ctx0" brushRef="#br0" timeOffset="150540.01">9894 16304 1244 0,'9'-2'515'0,"11"-6"-451"0,8-5-45 16,-4 4-20 0,96-40 0-16,-101 42-39 0,17-10 0 0,4 0-181 15,-7 4-176-15,-12-1 181 16,-20 6 0-16,1-17 0 0,-8 17 178 15,-9-10 82 1,-10-1 45-16,1 6-22 16,2 3 2-16,5 5-4 0,11 2 0 15,3 12 112-15,9 20 23 16,-3 35-111-16,4-28 0 16,6 36-7-16,16 37 0 0,-15-41-34 15,4 33 0-15,-8-33-35 0,-1-5 1 0,2-8-11 16,-7-6 0-16,-2-35-36 0,4 15 0 15,-3-11-70-15,-3-16 0 0,2-2-293 16,-4-32 71-16,2 29 275 16,0-56 0-16,-6 6 112 0,-7-5-1 15,-17-12 232-15,-24 12-62 0,7 37-162 16,8 18 1-16,27 11-33 16,-31 8 0-16,34 0-25 0,-14 13-1 0,4 2-15 15,-1 16 0-15,14-24-60 16,3-2 2-16,3-17-93 0,0-1 1 0,0-3-55 15,3 4 2-15,0-15 128 0,3 8 1 16,4-5 137-16,45-41 0 0,-11 23 100 16,-16 18 1-16,-2 4-1 0,0 3 1 0,-12 2-59 15,8 1-1-15,-12 1-56 0,19 10-1 16,-7 2-11-16,1 3-32 16,0-5-68-16,0-1 0 0,-9-6-200 15,-11-5-1-15</inkml:trace>
  <inkml:trace contextRef="#ctx0" brushRef="#br0" timeOffset="151068.04">10341 16007 627 0,'-3'-50'396'0,"1"12"-178"15,4 11-149-15,2 8 1 0,22-60-35 16,-16 75 0-16,11 0-12 0,-13 4 1 16,27 0 18-16,-24 14-22 15,9 10-16-15,-6 9 0 0,-8 22-20 16,-6-23 1-16,0-14-59 0,0 18 2 15,-2-19-84-15,1 14 1 0,-2-19-24 16,-3 14 2-16,-2 9 115 0,0-13 1 0,4-16 63 16,-4 4 0-16,-6 3 17 0,9-13-1 15,4-1 12-15,-1 1 0 0,2-6 14 0,-7-1 0 16,4 1-20 0,1 0-1-16,-25-34 7 0,33 24-1 15,-2 9 7-15,4 1 0 0,1 4 11 16,-13 6 1-16,4-1 4 0,6-3 1 0,-6 4-12 15,3 4 0-15,17 32 2 0,-20 0-29 16,0 0-13 0,-3-2 0-16,0-2-35 0,1-20-41 15,0 7 30-15,2-16 1 16,-3 21 20-16,3-23 1 0,-3 7 17 16,3-3 1-16,-7 7 7 0,4-7 1 0,-5 17 4 15,3-7 0-15,2-9 1 16,-7 19 0-16,7-25-6 0,1 4 0 0,-4 9-10 15,4-10 1-15,2-4-55 0,3-15-61 16,-4 16 86-16,1-8 1 16,0 1 31-16,1-1 0 0,1-4 25 15,4-32-1-15,0 27 23 0,3-8 0 16,1 5 41-16,3-4-35 0,0-5-39 16,-1 0 1-16,0 3-15 15,-7 9 0-15,-2 8-31 0,-3 2 2 0,3-7-71 16,0 2 1-16,-3 3-67 0,-3 8-1 15</inkml:trace>
  <inkml:trace contextRef="#ctx0" brushRef="#br0" timeOffset="151479.54">10462 16424 550 0,'0'23'352'0,"0"2"-243"16,0-2 0-16,0-4-54 0,5 78 1 15,-2-78-24-15,20 20-21 16,-17-35-15-16,2 0 0 0,16 14-12 15,-13-18-1-15,-6-5-13 0,7-4-1 16,2-14-4-16,-2-6 1 0,-4-3 11 0,-5-3 2 16,2-3 15-16,-5 19 1 0,1-18 12 15,-1 0 0-15,0 3 15 0,0 1 2 16,0 20 4-16,0-24 2 0,0 22 1 0,0 2 0 16,0 8 14-16,0 8-1 15,0 17-27-15,2-24 0 0,-1 8 3 16,7 35 2-16,-4-13-11 15,2-1 1-15,1 1-12 0,6 9 1 0,-8-18-36 16,-2-11-1-16,5 12-75 0,-8-18 2 16,1 0-123-16,-2-5 0 0</inkml:trace>
  <inkml:trace contextRef="#ctx0" brushRef="#br0" timeOffset="151688.04">10660 16200 392 0,'-7'-48'361'0,"4"13"-143"0,3 10-157 16,0 3 0-16,9-73-24 0,-1 81 0 15,11-11-19-15,-8 15 2 0,12-12-6 0,11-2 0 16,-12 17-1-16,-13 6 0 0,14-3 18 16,-20 20 1-16,3 11 1 15,-6 7 1-15,-6 14-5 16,-2-7 2-16,0-18-15 0,-5 19 1 0,-10 27-11 16,7-24 0-16,-5 23-8 0,10-25 0 15,1-12-30-15,3-5 1 0,4-19-69 16,0 5 1-16,1-11-102 0,2 2 1 0</inkml:trace>
  <inkml:trace contextRef="#ctx0" brushRef="#br0" timeOffset="151967.54">10828 16257 795 0,'0'43'520'0,"-8"-1"-283"16,2 2-130-16,0-13-91 16,-22 124 0-1,27-141-19-15,-1 6 0 0,4-25-117 0,-2 24-245 16,3-24 38-1,0-3 1-15,7-6 196 0,26-43 1 0,-21 44 293 16,16-19 1-16,23-3-73 0,-27 15 0 16,7 6 83-16,-25 14 1 0,17 7-14 15,-18 1 1-15,0-2-27 0,10 7 2 0,11 8-92 16,-6-10 1-16,-1 0-35 0,-2-2 1 16,3-5-3-16,0-2 0 0,-12-8-9 15,13-3 0-15,10-18-18 0,-8-21 1 16,-16 14-26-16,-7 3 1 0,-5 1-33 15,2 12 2-15,-5-3-55 0,-1-18 1 0,-7-3-82 16,-12-26 0-16,-32-34-493 0</inkml:trace>
  <inkml:trace contextRef="#ctx0" brushRef="#br0" timeOffset="152364.06">11132 15439 683 0,'4'10'384'0,"-1"-5"-310"15,1 5 1-15,0 3-25 0,10 26-91 16,-2-8-35 0,-2-1-1-16,-3-6-45 0,1-6 2 15,-4-1 40-15,1-3 1 0,-5-7 69 16,5 17 1-16,-5-6 43 0,0-1 1 0,0 1 4 16,0-4 1-16,0-8 18 0,0 5-1 15,0-3 19-15,0 3 2 0,0-6-9 0,1 6 2 16,1 0-4-16,-1 1 2 0,1-1-12 15,1 9 1-15,-1 2 23 0,-2 6-29 16,0 1-42-16,0-17 1 16,-2 16-13-16,2-7 0 0,2-17-8 15,-2-1 0-15,1 7-32 0,5-19 1 0,-1 6 12 16,29 1 0-16,3-25 24 0,11-20 1 16,-23 24 10-16,-13 15 1 0,8-5 95 15,-15 11 30-15,-4 9-84 16,9 0 0-16,-21 3-25 15,11 28 1-15,-12-4-19 0,3-2 0 0,-10 17-44 16,13-20-112-16,6-20-47 16,-5 21 1-16,2-32-204 0,-1 4 2 15</inkml:trace>
  <inkml:trace contextRef="#ctx0" brushRef="#br0" timeOffset="152496.04">11081 15922 532 0,'-15'17'176'0,"10"-5"-174"16,2-1 0-16,3-3-5 0,-6 9 0 15,9-7-122-15,3-8-1 0</inkml:trace>
  <inkml:trace contextRef="#ctx0" brushRef="#br0" timeOffset="152667.54">11417 15687 467 0,'11'0'367'0,"-7"4"-226"0,-3-1 1 16,1 9 32-16,-1 14-89 15,-4-9-71-15,-6 30 0 16,-8 11-15-16,6-32 0 0,2 5-105 16,1-6-186-16,2-17 37 15,3-2 2-15,-9 17-18 16</inkml:trace>
  <inkml:trace contextRef="#ctx0" brushRef="#br0" timeOffset="152948.04">11160 16152 643 0,'-31'39'487'0,"15"-21"-364"0,4-5 0 16,5-6-52-16,-18 20-1 0,29-24-24 0,7-3 0 15,0-2-19-15,-2-4-1 0,59-11-14 16,-25-2 0-16,4-2 0 0,26-10 1 0,-21 15 4 16,-1-4-1-16,-2 5-26 15,-8-2 0-15,-10 6-41 0,-8 2 1 16,-14 6-40-16,-6 3 0 0,2 0-14 0,-5-2-1 15,-8 1 47-15,8 1 0 0,-6-1 40 16,0-3 0-16,0 2 25 0,-50-19 1 0,35 18 49 16,15 1 0-16,-19-4 12 0,13 6 2 15,9 3 3-15,0 0 1 0,-5 10-9 16,14-4 2-16,-12 42-35 0,12-4-1 0,0-16 1 16,5 28 1-16,12 59-3 0,9 36-25 15,-12-39-16 1,-7-58 1-16,-4-18-70 0,-2-6 2 0,0-3-207 15,-7-25 0-15</inkml:trace>
  <inkml:trace contextRef="#ctx0" brushRef="#br0" timeOffset="153304.04">11958 15441 1065 0,'4'0'452'0,"-3"0"-420"16,-1 0 1-16,3 0-36 0,-2 0 1 15,-1 1-79-15,2-1 0 0,1 2-150 16,-3-2 1-16</inkml:trace>
  <inkml:trace contextRef="#ctx0" brushRef="#br0" timeOffset="153568.04">12170 15331 560 0,'11'2'454'0,"0"12"-162"0,-4-2-202 16,0-1 0-16,17 37-13 0,-14 66-52 15,-14-78-34-15,-2-53 0 16,1 42-36-16,-14 60-1 0,-6-16-134 0,-21 8-59 15,10-30 158 1,6-17 1-16,4-13 88 0,0 1-1 16,0-3 71-16,2 2 1 0,3-6 13 15,11-10 1-15,-12 6-36 0,22-7 0 0,0-2-18 16,-4 0 1-16,15-2-12 0,-7-3 0 16,38-30-5-16,45-22-29 15,-11 16-34-15,-10 8 0 0,-17 16-55 16,-7 2 0-16,-15-1-167 0,-8-3 2 15</inkml:trace>
  <inkml:trace contextRef="#ctx0" brushRef="#br0" timeOffset="153860.04">11932 16175 759 0,'-4'25'346'0,"2"-13"-293"0,1-5 0 15,8 0 14-15,27 11-44 16,-12-25-23-16,0-3 1 15,45-11-11-15,0-16-1 0,-12-5-13 0,-25 16-1 16,-8 0-3-16,-3 1 0 0,-7 2 14 16,-2 3 0-16,-7 14 10 0,0-9-1 0,-2 1 6 15,-2 3 0-15,-1 1 11 0,1 7-1 16,1 0 14-16,0 2 1 0,-3 4 46 16,3 4 15-16,-2-4-48 15,0 8 1-15,-16 23-5 16,14 4 0-16,-7 31 8 0,0-8-27 15,-8-4-21-15,3-3 0 16,-8-1-40-16,9-26 1 0,0-1-67 0,-4-3 1 16,0-5-109-16,8-13 1 0</inkml:trace>
  <inkml:trace contextRef="#ctx0" brushRef="#br0" timeOffset="154027.57">12225 16097 1013 0,'13'0'567'0,"5"-1"-345"0,5 11-130 16,-1 1-63-16,88 42-1 16,-87-41-14-16,36 17-1 0,2-3-11 15,0-7 0-15,6-3-15 0,-1 0 0 0,11 0-117 16,30-5-256-16,-21-8-571 16</inkml:trace>
  <inkml:trace contextRef="#ctx0" brushRef="#br0" timeOffset="154132.04">12977 15973 508 0,'-54'-11'-212'0,"31"22"141"15,8-11 107 1</inkml:trace>
  <inkml:trace contextRef="#ctx0" brushRef="#br0" timeOffset="154291.04">12938 15730 756 0,'-3'0'260'0,"2"0"-292"0,2 0 2 15,-6 0-419-15</inkml:trace>
  <inkml:trace contextRef="#ctx0" brushRef="#br0" timeOffset="154395.54">13018 15993 532 0,'-5'12'236'0,"3"0"-224"16,0-6-112-16,2-2 0 16</inkml:trace>
  <inkml:trace contextRef="#ctx0" brushRef="#br0" timeOffset="154752.54">13108 15362 568 0,'11'-14'304'0,"11"-3"-169"0,0 1-56 16,-3 2-63-16,74-43 0 15,-83 52-11-15,17-5 0 0,-5 1-2 16,3 4 0-16,-17 2-1 0,11-1 1 0,-1 1 6 15,-12 2 0-15,14-2 23 0,-9 3 1 16,-6 1 22-16,5 1 0 0,-2 6 12 16,-7 0-1-16,27 26 5 0,-9 11 0 0,-11-18-5 15,14 48 0-15,-8-3-19 16,2 10 0-16,-2 9-18 0,0-1 0 0,-5 0-8 16,-1-3 0-16,0 1 0 0,-1-3-1 15,1 1-12-15,1-14 0 0,-1-5-1 0,-1-9 1 16,0-7-4-16,-10-67 0 0,6 52-10 15,-2-11 0-15,-2-11-12 0,-1-10 1 0,-4 8-16 16,-4-11 0-16,11-17-33 0,-10 15 1 16,-43-29-84-16,15-19-1 0,4 4-121 15,-2-3-1-15,-12-15-33 0,-8-9-1 0</inkml:trace>
  <inkml:trace contextRef="#ctx0" brushRef="#br0" timeOffset="155120.04">13113 15826 522 0,'-38'-10'451'0,"18"7"-315"0,5 1 1 16,2-1-70-16,-11-3 2 0,11 4-44 15,5 0 2-15,10 0-14 0,7 2 1 0,-5-3-8 16,2-2 0-16,4-2-10 0,49-30 1 16,-13 8-21-16,-17 7 0 0,-3-2-11 0,-3-1-1 15,3-11-13-15,1 3 32 16,-9 7 22-16,-15 25-1 0,-3-3 20 16,5-1 2-16,-4 10 29 0,-1 2 1 15,5 4 15-15,15 42 2 0,-9-12-5 16,5 7 1-16,12 48 21 0,-6-10-52 15,-1-7-33 1,-4-24 0-16,-6-24-4 0,-2-7 1 0,-6-11-23 16,3-4 1-16,-5-7-40 0,-1 0-1 15,0-4-56-15,-1-4 1 0,-2 1-17 16,2 0 1-16,-7-38 84 0,-6-3 0 0,2 14 63 16,2 1 1-16,4 20 123 0,0 4 22 15,-17-19-98-15,-1 18 1 16,-7 20-28-16,20 1 1 0,-15 12-20 15,-18 22 1-15,10-8-13 0,1-2 1 0,1-2-5 16,5-2 0-16,8-9-21 0,13-16 0 16,1 0-74-16,-4 5 1 15,3-8-349-15,-16 5 0 0</inkml:trace>
  <inkml:trace contextRef="#ctx0" brushRef="#br0" timeOffset="155512.04">14102 15107 844 0,'2'0'316'0,"-2"0"-296"0,1 0 1 0,-1 3-25 15,0-1 1-15,2 5-109 0,0 7 1 16,-6 10-346-16</inkml:trace>
  <inkml:trace contextRef="#ctx0" brushRef="#br0" timeOffset="155676.04">14101 15386 453 0,'4'0'396'0,"3"0"-285"0,-1 0-1 15,3 0-28-15,-1 0 0 0,6 0-15 16,2 0 0-16,0 2 3 0,-3 1 0 0,5 7-6 16,-26-5-1-16,11 5-24 15,11 32-1-15,-23-14-17 0,-2 5-1 16,-3 0-13-16,-9 6 2 0,-10 19-9 0,9-24 1 16,0-2-25-16,2-3 2 0,-1 4-156 15,-6-3-324-15,18-30-42 16</inkml:trace>
  <inkml:trace contextRef="#ctx0" brushRef="#br0" timeOffset="155804.04">14201 15834 812 0,'0'34'523'0,"0"-14"-435"0,0-2 1 16,0-2-58-16,1-4 0 0,2 33-39 16,2-25-149-1,2 1-61-15,-5-21 0 0,-9-32-103 16,9 33 1-16</inkml:trace>
  <inkml:trace contextRef="#ctx0" brushRef="#br0" timeOffset="155895.54">14256 15716 756 0,'0'-10'418'0,"0"8"-345"0,0 2 0 0,0 0-32 15,3 1 1-15,-3 3-31 0,0-2 1 16,3 1-25-16,11 19 1 0,-2 7-161 16,1 5 1-16</inkml:trace>
  <inkml:trace contextRef="#ctx0" brushRef="#br0" timeOffset="156028.56">14390 15759 827 0,'-3'13'328'0,"1"-5"-303"0,2 1 2 16,0-2-28-16,0-2 0 0,-3 6-111 0,3-4 1 16,0-7-158-16,0-8 1 0</inkml:trace>
  <inkml:trace contextRef="#ctx0" brushRef="#br0" timeOffset="156264.04">14393 15709 444 0,'-5'-10'274'0,"4"2"-192"0,1 3 2 15,-2-1-30-15,2-9 1 0,0 1-15 16,0-1 1-16,0-2 14 0,3 4 1 16,9-9 50-16,7 7-1 15,4-2-58-15,3 1 1 0,11-7-7 16,-14 12 0-16,0 3 3 0,-3 1 1 15,-8 6 0-15,8-2 1 0,-12 8 11 0,10 11-31 16,5 16-20 0,-17 0 0-16,-4 5-30 0,-5-3-89 15,-2 1-68-15,2-22-1 16,-9-1-288-16,-17 19 1 0</inkml:trace>
  <inkml:trace contextRef="#ctx0" brushRef="#br0" timeOffset="156489.06">14411 15723 777 0,'-1'0'321'0,"1"-1"-258"16,1-2 0-16,7-2 9 0,5-5-53 15,18-11-22-15,19-5 1 16,0-3-36-16,-24 16-6 0,-21 11 42 16,9-4 1-16,-16 11 3 15,1-1 0-15,-7 3 0 0,8-2 0 0,-23 36 10 16,-3 3-1-16,-9 19 33 15,5-11-6-15,9-12-40 16,10-17 1-16,10-15-51 0,1-7 2 16,-2-1-108-16,2 1 0 0,2-13-81 15,-1 2 0-15</inkml:trace>
  <inkml:trace contextRef="#ctx0" brushRef="#br0" timeOffset="156660.06">14523 15516 467 0,'-9'-33'456'0,"1"15"-297"0,2 7 1 0,3 2-63 16,-12-18 1-16,9 22-20 0,6 5 2 15,7 16-5-15,-3-8 0 0,4 30-17 0,16 43 1 16,2-11-25-16,12 51 1 0,-16-40-19 16,-1-3 2-16,-1 4-7 0,2 3 1 0,-1-2-9 15,-10-11 1-15,1-5-18 16,-4-8 0-16,-2-6-29 0,-4-20 0 0,-2-24-46 16,0-2 0-16,-4 9-199 0,1-14 0 15</inkml:trace>
  <inkml:trace contextRef="#ctx0" brushRef="#br0" timeOffset="157280.09">15130 15111 1092 0,'0'0'491'0,"0"4"-449"0,0 3 0 0,0 0-27 16,0 5 0-16,-6 17-11 0,3 0 1 15,-10 19-8-15,-2-9 0 0,1 2-16 0,1 2-1 16,0 1-17-16,1-4-1 0,4-2-21 15,2-7 0-15,3-4-135 0,3-20-70 16,3-2 143-16,2 14 1 16,1-16 77-16,6-4 1 0,-17-5 63 15,11 10 1-15,-4-4 15 0,6 0-1 16,-7-2 25-16,4 4-1 0,-5-2 16 16,3 1 1-16,3 1-16 0,-3 1 1 0,0 3 9 15,0 1-45-15,-3-3-23 16,26 35 1-16,-26-26-2 15,2-10 1-15,1 8 7 0,2 5 1 0,-2-2 35 16,6 8 1-16,-3 8 74 0,-5 16-32 16,-1-20-70-16,-1 23 1 15,-2-30-16-15,2 28 0 0,-1-9-23 16,-4 7 2-16,6-23-76 0,-3 6 0 0,3-19-341 16</inkml:trace>
  <inkml:trace contextRef="#ctx0" brushRef="#br0" timeOffset="157475.56">15188 15484 597 0,'0'-58'332'0,"5"21"-262"0,4 9 1 15,0 3-24-15,42-92 1 0,-37 102-16 16,17-7 0-16,4 8 36 0,-20 15 13 16,-7 6-35-16,24 7 1 15,-27 25 19-15,-18 23-40 0,1-26-24 16,-6 26 0-16,-20 41-12 15,2-29 0-15,17-24-50 0,0-5 0 16,3-9-55-16,4-10 1 0,6-12-93 16,4-7 1-16</inkml:trace>
  <inkml:trace contextRef="#ctx0" brushRef="#br0" timeOffset="157803.56">15508 15576 703 0,'-17'36'387'0,"4"-16"-324"0,3-2 0 0,-1-3-40 15,-36 58-1-15,39-59-25 0,-8 11 1 0,1-2-41 16,12-14 1-16,-5 13-103 16,3-4-19-16,5-6 86 15,0-9 0-15,4-2 24 0,2 7 0 16,0-6 44-16,-12-9 0 0,9 14 36 0,3-2 1 16,-6 1 25-16,0 0 0 0,20 35-18 15,-25-26-1-15,-7 12-18 0,0-12-1 16,-5 3-17-16,-3 1 0 0,-12 8-55 0,21-19 3 15,5-2 51 1,3-2 1-16,-11 10 64 0,29-23 8 16,-10 8-19-16,-2 1 0 15,9 1 76-15,50-4-1 0,-44 1-24 16,41-6-1-16,-15 5-77 0,-24 0 2 0,23 2-24 16,-1-4 0-16,-5 3-25 15,-2-2 2-15,1 3-78 0,-3 0 1 0,-4-2-104 16,-3-2 2-16</inkml:trace>
  <inkml:trace contextRef="#ctx0" brushRef="#br0" timeOffset="158459.62">15921 15286 829 0,'0'0'466'0,"3"0"-303"16,10-10-89-16,3-8-48 16,10-4-22-1,26-27 0-15,-7 10-8 0,-24 22 1 0,-8 8-26 16,-8 6-1-16,5-3-33 0,-8 6 0 15,-6 8-278-15,-8-2-151 16</inkml:trace>
  <inkml:trace contextRef="#ctx0" brushRef="#br0" timeOffset="158688.1">15855 15583 740 0,'-8'32'431'0,"4"-18"-358"0,4-4 0 0,0 0-38 15,1-2 0-15,5 16-22 0,3-18 0 0,10-4-24 16,13-9 0-16,5-14-74 0,34-33-27 15,-19 12 78-15,-14 13 0 16,-15 16 37-16,-2 8 0 0,-14 9 54 16,-2 3 1-16,7 12 24 0,-12-7 1 15,3 36 52-15,-8 5-57 16,-1-28-64-16,0 22 1 0,-2-2-13 16,-1-10 1-16,3-11-21 0,1-4 0 15,1 3-67-15,4-17 1 0,0-3-84 16,0-3 0-16,1-13-60 0,-2 10 0 0</inkml:trace>
  <inkml:trace contextRef="#ctx0" brushRef="#br0" timeOffset="158840.12">16320 15605 878 0,'16'14'603'0,"-6"-2"-482"0,-3 0 2 16,-1-1-59-16,17 24 1 0,-2-1-31 0,-5-19 1 16,-1-10-13-16,23 7 1 15,-4-10-17-15,-14-4 1 0,-5-8-14 0,36-17 1 16,-11-28-19-16,-17 10 1 0,-14-12-82 15,-2-6-143-15,-14 4-80 16,1 40 2-16</inkml:trace>
  <inkml:trace contextRef="#ctx0" brushRef="#br0" timeOffset="158968.12">16697 15493 1388 0,'-5'9'545'0,"3"-4"-527"15,1 0 2-15,1-4-22 0,-2 2 0 0,2-1-47 16,0-2 1-16,-1 0-99 0,-1 0 1 16</inkml:trace>
  <inkml:trace contextRef="#ctx0" brushRef="#br0" timeOffset="164227.45">20418 15933 1121 0,'-40'0'475'0,"19"-3"-430"16,4-1 1-16,8-4-23 0,-30-16 1 16,26-15-15-16,9 3 0 0,6-11-6 15,0 20 0-15,3-5-3 0,6-32 1 0,6-10-1 16,32-90 1-16,-6 73-2 0,14-2 1 15,6 4 0-15,14 17 1 0,4 10 2 16,9 19 0-16,0 13 1 0,-1 25 0 0,0 10 0 16,-4 19 0-16,5 19 10 15,7 58 9-15,-50 15-14 16,-43-32 1-16,-20-8-3 0,-21 3 0 16,-11 3 0-16,-15-3 0 0,-7-3-5 0,1-19 1 15,1-4-4-15,5-9 1 0,5-9-7 16,6-8-1-16,-5-11-34 0,-1-6-59 15,7-7-7-15,19-5 1 16,12-2-64-16,10-4 1 0,0 1-136 16,-16-20 2-16</inkml:trace>
  <inkml:trace contextRef="#ctx0" brushRef="#br0" timeOffset="164507.95">20656 15923 645 0,'0'0'350'0,"0"0"-262"15,0 0 0-15,0 7-3 0,-3 1 1 0,-4 8-38 16,-6 18 1-16,-10 22-23 15,3-8 1-15,-18 30-12 0,9-21 1 0,-7 21-8 16,-7 17-8-16,-3-4-23 16,17-40 1-16,7-11-42 15,1-12 1-15,7-6-47 0,0-4 0 0,3-8-108 16,7-9 0-16</inkml:trace>
  <inkml:trace contextRef="#ctx0" brushRef="#br0" timeOffset="164836.47">20191 16917 700 0,'-40'30'399'0,"2"-8"-224"16,5-11-80-16,7-6-80 15,-85 11-1-15,99-25-9 16,-6-25 0-16,22 25-2 0,-24-49 0 0,13-15 0 15,8 18 0-15,7 29 1 0,1 1 2 16,26-49 3-16,24 8 1 0,-4 32 11 0,7 4 1 16,36 9 40-16,29 9-8 15,7 21-34-15,-63 9 0 16,-19 6 1-16,-20 5-1 0,-14 9-6 0,-10 1 2 16,-14 7-9-16,-8 5 1 15,-1-25-7-15,-2-1 1 0,-35 45-20 0,-17-7 0 16,15-32-38-16,-2-8 0 0,1-11-46 15,6-6 0-15,-7-15-240 0,23-29-390 16</inkml:trace>
  <inkml:trace contextRef="#ctx0" brushRef="#br0" timeOffset="165071.45">21147 15892 829 0,'0'0'401'0,"0"2"-318"0,0-1 0 15,2 4-26-15,3 2 0 0,7 13-13 16,11 15 1-16,9 18-17 0,-4-10 0 0,4 12-14 16,1 1 0-16,2 2-11 0,-3-1 0 15,1-5-3-15,-7-2 1 0,-2-11-33 16,1 1 1-16,-10-6-76 0,-1 1 1 0,-8-5-117 15,-3-7 0-15</inkml:trace>
  <inkml:trace contextRef="#ctx0" brushRef="#br0" timeOffset="165356.45">21530 16967 821 0,'-12'1'363'0,"1"0"-241"0,0-1-76 16,5-7-45-16,-14-10 0 16,17-13-3-16,5-13 1 0,6-7 1 15,0 20 0-15,17-58 2 0,18-7 0 0,-3 38 17 16,0 4 2-16,5 17 32 0,-5 9 0 16,-2 16 7-16,0 8 1 0,-7 6-14 0,0 8 1 15,-22 2-19-15,9 13 2 16,-5 41-2-16,-26 11-12 15,-3-43-21-15,-3-4 1 0,-29 68-41 16,-1-36 0-16,16-31-94 0,-3-3 0 16,-1-9-155-16,-5-7 1 0</inkml:trace>
  <inkml:trace contextRef="#ctx0" brushRef="#br0" timeOffset="165731.97">20182 17210 658 0,'0'-1'359'0,"0"1"-139"16,-2 1-120-16,2 1 0 16,-6 10 23-16,-8 16-54 15,-14 28-50-15,-19 33 2 0,-1 4-12 16,17-37 0-16,2 6-7 0,2-1 0 15,1 3-6-15,3-2 0 0,1-3-27 0,8-8 2 16,5-5-64-16,0-4 0 0,6-6-68 0,3-23 1 16,-2 8-91-16,2-17 0 0</inkml:trace>
  <inkml:trace contextRef="#ctx0" brushRef="#br0" timeOffset="166040.47">19859 18098 317 0,'0'0'232'0,"-3"0"-28"0,3 2-21 0,0-1-108 16,0 1 0-16,0-2-13 16,0 0-1-16,-2 1 14 0,-1 0-37 15,2-2-21-15,-2 1 0 16,1-3 3-16,-1-4 1 0,3 0 7 0,-15-24 2 16,29-10 0-16,7 13-1 0,21-6 9 15,-4 12 0-15,2 10-6 0,3 1-1 0,1 7-11 16,-4 1-1-16,-24 3-3 0,17 3 1 0,-22 1-1 15,12 3 0-15,-1 14-4 16,-15 1 0-16,-12 26 0 0,-13-24-17 16,-9 13-13-16,-5-3 0 15,-4-12-16-15,7-11 0 0,-2-4-22 0,-13-3 0 16,30-6-33-16,-15 1 0 0,16-6-29 16,-26-12 1-16,14-5-27 0,-4-28 1 0,15 13-65 15,6-1 2-15</inkml:trace>
  <inkml:trace contextRef="#ctx0" brushRef="#br0" timeOffset="166607.98">20489 16992 643 0,'-11'-2'381'0,"2"-1"-198"0,3 3-89 15,3-1-64-15,0 1 1 16,0-1 0-16,-2 4 6 0,14 7 0 16,-4 32 40-16,36 40-8 0,28 38-37 15,-21-44 0-15,-13-20 1 16,-1-1 1-16,-2-3-19 0,-3-6 1 0,-3 0-12 16,-4-6 1-16,4 6-2 0,-3-1-1 15,-9-12-15 1,-5-16 0-16,-9-13-19 0,3 0 0 0,-3-1-23 15,0-3 1-15,0-2-15 0,0 4 1 16,0-2-1-16,0 0 0 0,0 0-6 0,0 0 0 16,0 0-12-16,0-2 0 0,-3 2 14 15,3 0 0-15,0 0 3 0,-2 2-1 0,1-1 17 16,-3 3 0-16,4-2 38 0,-2-1-1 0,-1 4 19 16,2 0 0-16,-1-3 47 0,0 1 2 15,2 4 40-15,-3-4 1 0,3-2 86 0,0 3-54 16,-3-4-84-1,0 6-1-15,1-4 12 0,1-5-14 16,-4-3-18 0,4 0 0-16,-24-9 6 0,31-35 0 0,5 19 12 15,9 1 1-15,6 5 12 0,19 0 0 0,-5 18-2 16,-2 5 1-16,-3 6-21 0,-22 5 2 16,15 8-12-16,-9 8 2 0,4 39 4 0,-26 7-8 15,-7-38-11 1,0-7 0-16,-9 29-5 0,-17 4 0 0,-4-22-12 15,14-21 0-15,0-7-19 0,13-8 0 16,-9 4-39-16,-1-5 0 0,13-6-69 0,-22-6 0 16,12-13-106-16,-6-31 1 0</inkml:trace>
  <inkml:trace contextRef="#ctx0" brushRef="#br0" timeOffset="167176.47">21681 17142 646 0,'0'0'301'0,"0"-2"-242"0,0-4-52 16,0 0-18-16,0 0 0 15,0 0-13-15,0-6-1 0,0-7 9 16,1 2 1-16,2-6 11 0,0 10 0 15,-1 10 32-15,0-2 1 0,2-7 55 16,-7 20 1-16,3-3 30 0,3 2-1 0,-3 1-7 16,12 47 1-16,-12-16-43 0,-1-15 1 15,1 3-33-15,-3 21 1 0,-8 44-2 0,-8 66-17 16,3-65-14 0,9-45 1-16,4-11-3 0,2 2 0 0,-1-23-11 15,1 15 2-15,-1-22-8 0,1 11-1 0,-1-18-2 16,0 1 1-16,1 9 1 0,-2-12 1 15,3 0 7-15,3-7-1 0,-6 7 7 0,2-3 0 16,1-4 2-16,-7-26 1 0,6-2 0 16,1 8 1-16,0 13 1 0,1-11 0 15,-1 14 0-15,4-11 1 0,-1 4 7 0,9-5 0 16,-1 14 11-16,8 1-1 0,-19 15 5 16,37-11-1-16,-29 8-6 0,18 12 1 0,-8 13 14 15,0 34 0-15,-15-13-18 16,-3-32 1-16,-3 16-2 0,-4-23 0 15,0 9-3-15,-15 7 2 0,7-19-4 16,-7-4 0-16,2-1-3 0,0-3 1 0,0 0-4 16,-3 0 0-16,11-4-4 0,-22-7 1 15,11-7-5-15,-12-18 1 0,15 7-19 16,4 2 1-16,6-6-34 0,2-6 1 0,3-3-58 16,5 21-1-16,0-19-68 0,4 17 0 15,0-2-66-15,4-46 1 0,18-23-188 0</inkml:trace>
  <inkml:trace contextRef="#ctx0" brushRef="#br0" timeOffset="167706.97">21696 16949 458 0,'11'-34'435'0,"-2"14"-292"0,-3 8 1 16,5 1-28-16,15-23 0 0,3 18-14 0,-4 9 1 15,4 10-31-15,-14 1-1 16,19 14-27-16,0 11 0 0,18 46-26 0,-21-9-1 0,-5 7-3 16,-1-5 2-16,-6-11-6 15,-1-5 0-15,0-4 5 0,3 2 2 0,1-2-8 16,-1 2 0-16,-2-16-9 0,-5-13 1 15,-4-16-2-15,-7-4 0 0,0 0-3 0,0-1 0 16,-6-1-6-16,3 1 0 0,0-2-3 16,0-3 1-16,0 3-8 0,0-3 0 0,0 0-5 15,0-2 0-15,0 3-8 0,0 0 2 0,0 0-13 16,0 4 1-16,0-4-3 0,0 2 0 16,0 1-22-16,0-1 32 0,0 2 33 15,0 0 0-15,0-1 7 16,3 1 1-16,-3 0 4 0,0 1 1 0,4 1 24 15,-4 4 10-15,0-3-23 16,0 2 2-16,3-1-6 16,1 31 2-16,-8-55-4 0,5 26 0 0,-1-1 2 15,0-5-1-15,2 4-3 0,-4-4 0 16,2-2-14-16,2 7 0 0,-2-8 0 0,0 0 0 16,1-4 1-16,2-8 0 0,6-29 2 15,2 10 0-15,3 1 6 0,3 1 0 0,7 2 22 16,10 5 11-16,29-2-11 15,-23 19 1-15,-4 11-8 0,-2 2 1 16,-19 6-10-16,-1 0 0 0,25 22-5 0,-14 10 2 16,-16-14 0-16,-4 3 1 15,-7 1-3-15,-1-14 1 0,-2-2-10 0,-6 14 0 16,-4-1 0-16,-17 13 0 0,6-18 0 16,-20 8 0-16,14-12 0 0,0-5 0 0,-5-5 0 15,-2-3 0-15,1-4 0 0,-2-1 0 0,25-8-17 16,-5-2 1-16,-12-5-22 0,-13-17 1 15,12-5-53-15,15 12 0 0,7-1-227 0,2 9 0 16</inkml:trace>
  <inkml:trace contextRef="#ctx0" brushRef="#br0" timeOffset="172929.49">11874 17340 1283 0,'-9'0'518'0,"6"0"-482"0,-1 0 0 16,4 0-32-16,0 0 1 0,4 0-8 0,-4 0 1 16,-4 0-22-16,8 0 1 0,0 3-49 0,1 3 1 15,2 1-117-15,4 6 0 0,-3-8-180 16,31 34 1-16</inkml:trace>
  <inkml:trace contextRef="#ctx0" brushRef="#br0" timeOffset="173271.97">12152 17718 679 0,'-27'4'287'0,"19"11"-210"0,8 2 9 16,1-5-58-16,-2 12 0 16,13 2-13-16,3-2-1 0,-3-3 6 15,5 12 1-15,-13-8 19 0,0 1 1 0,-12-9-9 16,-4 32 2-16,3-30-15 0,-26 41 1 15,-12-7-9-15,13-18 1 0,1-7-5 0,2-4 1 16,3-9-1-16,16-13 1 0,-23 5-6 16,16-6 0-16,15-3-2 0,-5-2 1 0,-1-3 10 15,-2-11 1-15,12 5 11 0,-4-18 0 16,11 6 4-16,-1 11 1 0,16-24 3 16,3 14 1-16,28-8 1 0,-6 14 0 0,38-3 29 15,47 5-23-15,26 5-28 16,-59 11 0-16,-13 0 21 0,11 0 0 15,2 0-18-15,-3 2 0 0,-6 0-14 16,-5-3 0-16,-6 0-13 0,-17-5 0 0,-11-2-18 16,-64 6-1-16,49-7-24 0,-1-8 0 0,-21 7-39 15,-14 6 1-15,3-13-74 0,-11 1 2 16,-10-20-310-16,-21-14 44 0</inkml:trace>
  <inkml:trace contextRef="#ctx0" brushRef="#br0" timeOffset="173647.47">12818 17512 234 0,'-56'-30'339'0,"20"18"-213"15,4 4 2-15,-3 5 89 0,-135-13-19 16,151 16-152-16,0 0 0 0,16 0-43 16,2 0 1-16,1 0-2 0,-3 0 0 15,6-1-3-15,3-1 1 0,-3-1-7 0,4-3 0 16,46-28-18-16,-7-11-4 16,-19 10 24-16,-6 6 0 0,-9 13 6 15,-5 2 0-15,-3 8 4 0,-1 4 0 0,1-4 41 16,-1 9 1-16,2 8 122 0,29 21-18 15,7 79-44-15,-5 13-27 16,-10-16-57 0,-3-22 1-16,-8-26-15 0,-4-9 1 15,-2-4-7-15,-3-14 1 0,-3-6-8 16,-3-16 1-16,2 4-15 0,-2-11 1 0,-2-3-17 16,1 8 0-16,-2-21 1 0,-2 14 2 0,-16-7 9 15,-9-14 2-15,-7-19 10 0,5 2 0 16,-17-30 7-16,14 16 1 0,3-4 8 0,2 7-1 15,4 9 4-15,3 5 1 0,5 11-3 16,2 5 0-16,15 11-9 0,-3 0 1 0,-6-6-4 16,10 11 0-16,6 7 4 15,-2-9 0-15,0 1-7 0,3 2 1 0,3 4-29 16,36-4 0-16,-20 7-81 0,11 9-1 0,-13-7-110 16,-1-4 1-16</inkml:trace>
  <inkml:trace contextRef="#ctx0" brushRef="#br0" timeOffset="174631.97">13167 17385 1169 0,'25'-11'490'0,"-5"3"-457"0,-6 0 0 16,4 1-22-16,31-16 0 0,0 1-12 16,-15 4 1-16,-3 0-26 0,-2-2-1 15,5-1-133-15,-19 7-70 0,8-8 146 16,-9-1 1-16,-9-7 63 16,-2 13 0-16,-3 6 52 0,0 10 1 0,0 1 78 15,0 11 94-15,0-5-119 16,3 1 2-16,1 45-32 0,4 23 2 15,-5-42-23-15,2 30 1 0,1 4-16 0,-3-1 1 16,9 67-12-16,-7-71 1 0,-2-6-8 16,-3-67 0-16,0 54-14 0,3-9 1 0,-3-12-56 15,-3-15-25-15,-4 8 51 16,-9-2 0-16,10-26 26 0,-39 19-1 16,19-26 19-16,0-9 1 0,-5-4 18 15,-15-19 0-15,17 25 2 0,1 2 0 16,3 6-11-16,18 10 0 0,-16-12-12 0,16 15 1 15,6 2-9-15,-9-10 0 0,10 1-16 16,1-3 2-16,4 0-32 0,4-3 0 0,-2 8-57 16,18-21 0-16,-9 7-16 0,13-23 2 15,-10 13 24-15,3-4 2 0,-3 0 51 0,2-1 0 16,-1 1 39-16,2 2 0 0,-1 5 23 16,-5 1 2-16,6 4 27 0,0 5 1 0,-11 18 29 15,12-4 1-15,10 8 48 0,-20 4 1 16,4 13 108-16,26 37-95 15,-17 6-96-15,5 51 0 0,-21-44 6 16,-2 1-27-16,0-11-19 16,-2-23 1-16,-1-17-17 0,-4-14 0 15,5 6-28-15,-5-8 2 0,6 1-64 16,-7-2 1-16,-2-6-43 0,4 3 0 0,10-22-37 16,-2-21 160-16,-3 11 64 15,-1 0 1-15,0 16 37 0,-4 19 0 16,3-8 27-16,2 8 1 0,-1 0-29 0,-9 1 0 15,4 1-44-15,6 1 1 0,-4-1-27 16,0 2 1-16,-1-1-15 0,1 0 1 0,2 1-46 16,0 0 1-16,-2-1-230 15,-3-9-179-15,2 2 181 16,28 8 0-16</inkml:trace>
  <inkml:trace contextRef="#ctx0" brushRef="#br0" timeOffset="174783.47">13966 17199 625 0,'0'0'438'0,"4"3"-271"0,-4 0 1 0,3 4-49 15,2 7 1-15,1 4-80 0,-1 10 0 0,4 20-16 16,-8-6 2-16,1-10 12 0,-1 30-27 16,-1-3-22-16,2-4 1 15,-2-5-27-15,0-37 1 0,0 19-37 16,-2-14 2-16,-1 3-44 0,-1-17 2 0,-5 4-228 16,9-37-113-16</inkml:trace>
  <inkml:trace contextRef="#ctx0" brushRef="#br0" timeOffset="175016.47">13978 17341 560 0,'1'0'320'0,"-1"0"-232"0,0 0 0 0,0 2-25 0,2-2 0 16,0 2 17-16,-1 0 0 15,4 2-2-15,0 1 1 0,2 0-2 0,7 7 0 0,41 31-22 16,-16-12 1-16,8-5-6 16,14 7-37-16,4-1-27 15,-10-9 0-15,-19-10-73 0,-4-1 1 0,-6-1-136 16,-4-5 1-16,-18-10-163 0,1-3 0 16</inkml:trace>
  <inkml:trace contextRef="#ctx0" brushRef="#br0" timeOffset="175331.47">14661 16915 1120 0,'-1'20'545'0,"-7"14"-409"0,-5 9-90 16,3-7-41-1,-42 131 1-15,43-144-9 0,-8 19 2 16,2 11-51-16,-4 6-98 15,-1 0-222-15,-14-29-490 16</inkml:trace>
  <inkml:trace contextRef="#ctx0" brushRef="#br0" timeOffset="175443.98">14637 17090 569 0,'43'-47'302'0,"-16"15"-261"15,-5 7 0-15,0 3-39 0,82-81 1 16,-86 91-67-16,8-14 2 0,-7 5-88 0,-2 4 0 15</inkml:trace>
  <inkml:trace contextRef="#ctx0" brushRef="#br0" timeOffset="175867.49">14755 17231 667 0,'-3'0'290'0,"2"0"-212"0,2 0 1 0,-1 0-31 16,2 0 1-16,-1 0-36 0,2-1 2 0,4-2-14 15,0-4 0-15,7 1-22 0,41-24 2 16,-39 14-51-16,8-7 1 0,-12 8-57 0,-2 1 2 16,-6 2-17-16,1 1 1 0,-5 9 40 15,0 1 0-15,-3 10 69 0,6-9-1 16,-3 1 59-16,0 1-1 0,0 30 142 0,-3 8 63 16,-5-4-137-1,-4 8 0-15,1-3-24 0,0-6 1 0,-2-1-19 16,0-2 0-16,0-1-26 0,3-2 1 15,-1-3-17-15,1-3 0 0,2-4-13 0,5-14 1 16,-2 11-3-16,4-15 1 0,2-2 3 16,2-6 0-16,2 3 1 0,0-3 1 0,13-9 4 15,45-52 0-15,-29 40 51 0,1 1 2 0,-15 20 33 16,17-11 2-16,15 0-23 0,-23 13 0 16,-3 1 59-16,-12 9-16 15,-6 3-87-15,9 4 1 16,-5 18-17-16,-15-8 0 0,-5 0-5 0,-7-1 1 15,-5-3-3-15,-8 1 1 0,-18 10-3 16,14-13 0-16,0 2-10 0,1-5 0 0,5-2-25 16,12-6 2-16,-12 1-44 0,2 1 0 0,8-4-417 15</inkml:trace>
  <inkml:trace contextRef="#ctx0" brushRef="#br0" timeOffset="178275.99">21681 16319 170 0,'-23'-14'124'0,"9"6"-100"0,-1 1 1 0,4 1-9 16,-28-11 1-16,16 9-20 0,2 4 0 15,4-1 1-15,0 1 0 0,12 4-7 16,-6-2 0-16,-2 1-31 0,11 1 1 0,10 1-78 16</inkml:trace>
  <inkml:trace contextRef="#ctx0" brushRef="#br0" timeOffset="179343.97">21579 15929 441 0,'-23'0'221'0,"0"1"-113"0,-3 12-14 16,8 1-67-1,-72 68 1-15,79-60-13 0,-18 47 0 16,22-43 11-16,-7 25 0 0,6 10-2 16,3 3 2-16,6 4-9 0,2-35 0 0,0 1-9 15,14 98 2-15,3-66-7 0,7-9 1 16,4-9-2-16,4-1 1 0,4-10-1 15,1-6 1-15,3-10-1 0,-2-5 1 0,1-9 2 16,-1-6 0-16,2-6 1 0,-20-3 1 16,-3-5-2-16,43-24 0 0,-5-28 0 15,-24 12 0-15,-5-6 4 0,-5-1 0 0,-11 2 1 16,-6 0-1-16,-10 0-2 0,-4 0 1 16,-3 29-4-16,-3-2 0 0,-22-52-3 15,-19 1 0-15,21 41-1 0,0 5 0 16,6 9-4-16,1 4 0 0,7 8-26 0,2 3 0 15,11 11-106-15,-2 1-89 16,-4 2 13-16,1 7-1 0</inkml:trace>
  <inkml:trace contextRef="#ctx0" brushRef="#br0" timeOffset="180020.48">21601 17287 291 0,'-37'0'113'0,"14"3"-22"0,4 0 0 0,-2 12 76 16,-85 69-56-16,92-56-77 15,-3 21 1-15,7 17 63 0,2 22-24 16,9-2-47-16,11-19 1 16,4-20-8-16,-10-51 1 0,30 66-12 15,13-14 1-15,-11-23-5 0,2-5 0 0,1-6 1 16,3-1 1-16,5-9 1 0,-2-3 0 15,-5-15 11-15,28-20-4 16,38-45-10-16,-67 19 0 0,-19 13-5 16,-8-3 1-16,-11 5-17 0,0 1-1 15,-9 7-13-15,-1 17-1 0,-2 3-16 0,-19-32 1 16,6 20-33-16,-15-8 1 0,26 28-72 16,-11-12-1-16</inkml:trace>
  <inkml:trace contextRef="#ctx0" brushRef="#br0" timeOffset="180439.98">22366 16894 618 0,'-36'23'369'15,"13"-4"-283"-15,5 3 1 0,-7 11 32 16,-79 163 12-16,90-145-76 15,5 24 1-15,7-7-25 0,7 1 1 16,7 4-18-16,13 0 0 0,6-2-10 16,13-8 2-16,2-2-6 0,6-9 1 0,2-9-2 15,5-9 0-15,8-16-2 0,-3-8 2 0,7-10-7 16,0-5 1-16,9-11-37 0,27-67-27 16,-18-42 18-16,-47 36 1 15,-21 15-33-15,-6 5 1 0,-5 2-43 16,-9 5 1-16,-2-3-43 0,-10 4 1 0</inkml:trace>
  <inkml:trace contextRef="#ctx0" brushRef="#br0" timeOffset="181727.98">23960 16054 1080 0,'-26'3'424'0,"17"-2"-380"15,12 3 28-15,8-3-53 16,4 1 1-16,22 3-15 0,16-1 1 15,7-5-15-15,8 1 2 0,22-4-98 16,119-10-194-16,-96 10-64 16,-71-4 1-16</inkml:trace>
  <inkml:trace contextRef="#ctx0" brushRef="#br0" timeOffset="181887.98">24126 16365 912 0,'-6'0'303'0,"3"0"-244"0,14 4 12 16,7-1-61-16,11-2 0 0,-3-2-36 15,50 1 0-15,-13-11-64 0,36-13 0 16,1-16-123-16,-37 4-1 0</inkml:trace>
  <inkml:trace contextRef="#ctx0" brushRef="#br0" timeOffset="182095.97">24762 15779 668 0,'0'5'239'0,"3"7"-235"16,2 4 0-16,-1 1 1 0,14 34 0 16,18 26-2-16,-28-57 1 0,0 0 1 15,10 38 1-15,-17-38 7 0,2 20 0 0,-6 2 29 16,-5-19 1-16,-4 22-11 0,-22 27 2 15,-10-2-27-15,13-30 0 0,8-10-51 16,6-6 0-16,9-10-110 0,1-5 1 0</inkml:trace>
  <inkml:trace contextRef="#ctx0" brushRef="#br0" timeOffset="182742.97">26891 15405 900 0,'-41'41'504'0,"19"10"-348"16,12-10-90-16,12-11-53 15,25 101 0-15,-2-121-7 16,39-1 0-16,10-11-3 0,4-8-1 0,-34-10-7 16,43-22 2-16,44-50 3 0,-64 17 1 15,-4 4 7-15,-25 6-1 0,-20 8 0 16,-15 4 0-16,-28 8-4 0,-10 0 1 0,6 30 0 15,-62-30 0-15,20 32-2 0,1 4 1 16,3 9-9-16,3 0 1 0,39 7-23 16,2 0 0-16,-18 11-102 0,-8 17 1 0,18 9-226 15,13-13 1-15</inkml:trace>
  <inkml:trace contextRef="#ctx0" brushRef="#br0" timeOffset="183035.48">27072 15683 514 0,'4'-10'372'0,"-2"6"-250"0,0 1-1 15,-2 2-16-15,0 4 2 0,-4 2-38 16,4-3 2-16,-6 20 5 0,-12 29-44 16,-13 32-28-16,-9 19 1 15,25-53-17-15,-2-2 0 0,4 0-50 16,3 1 2-16,1-3-58 0,-4 1-1 0,0-4-67 16,9-25 0-16,-22 27-94 0,0-28 0 15</inkml:trace>
  <inkml:trace contextRef="#ctx0" brushRef="#br0" timeOffset="183392.47">26591 16545 637 0,'-6'4'418'0,"-2"4"-316"0,3 2 1 0,1 0-19 16,-13 22 1-16,11-9-39 0,1 0 1 16,2 5-10-16,2 1-23 15,5-21-13-15,1 1 1 0,11 18-21 16,8-31-8-16,5-12 22 16,23-24-1-16,-7-23 7 15,-24 25 0-15,-1-14 10 0,-6-5 5 16,-11 2-11-16,-9 21 1 15,0 21-4-15,-2 1 1 0,-6-8-3 16,0 4 1-16,-4 3-5 0,-5-3 0 16,3 8-9-16,13 8 1 0,-6-4-29 0,2 4 1 15,-5 4-106-15,-6 2-108 16,13 0 33-16,-1-3 0 0</inkml:trace>
  <inkml:trace contextRef="#ctx0" brushRef="#br0" timeOffset="184247.99">26617 16787 670 0,'0'0'406'0,"0"0"-278"16,0 0-1-16,0 4 70 0,0 7-97 16,0 11-78-16,-3 17 1 15,3 4-16-15,-3 5 1 0,0-5-7 0,1 2 1 16,1-1-2-16,-1-3 1 0,1-3-16 16,1-1 0-16,-4-2-24 0,1-2-1 0,-1-5-42 15,4-1 0-15,-1-4-9 0,-1-3 2 0,1-15 11 16,-1-2 1-16,-3 15 16 15,1-11 1-15,4-17 6 0,-4 13-1 0,1 2-7 16,-1-3 0-16,-2-2-18 0,1 0 2 16,1 2-26-16,-1-1 1 0,-3-1-63 0,-35 11 74 15,66-15 73 1,-66 10 2-16,63-9 25 0,-31 4 1 0,-21 4 70 16,26-6 1-16,20-4 58 0,-22 3 1 0,-21-6 117 15,17 5-24-15,-15 5-137 16,-2 20 0-16,6 9-9 0,-6 24-1 15,11-8-13-15,2 7 0 0,5 4-26 16,4 2 0-16,4-6-20 0,3-30-1 0,-1 21-14 16,1-25 0-16,3 19-7 15,0-24 0-15,7 31-3 0,4-26 1 0,12-2-4 16,7-13 0-16,-22-8-10 0,11-5-1 0,1-12 2 16,0-11 1-16,8-36 2 0,-15 14 1 15,-4-2 0-15,-5 0-1 0,-7 3 5 0,-3 28 0 16,-1 3 0-16,-8-25 0 0,-14-11 2 15,-16 12 1-15,10 28-4 0,19 14 0 0,-33-6-6 16,20 8 1-16,15 1-19 0,-12 0 1 0,16 2-57 16,-8 3 0-16,-3 9-59 0,14 2 0 15,10-20-113-15,-11 12 2 0</inkml:trace>
  <inkml:trace contextRef="#ctx0" brushRef="#br0" timeOffset="184811.99">26546 17512 617 0,'-3'0'362'0,"-1"-1"-266"0,2 0 0 15,1-3 28-15,4 4-12 16,-2 0-58-16,2 0 1 0,-1-1-12 16,4 0 0-16,31-4-4 0,4 21 1 15,-7 7-25-15,21 25 1 0,-12-7-10 0,-1-1-1 16,-2 4-1-16,-3 0 0 0,-7-6-1 15,0-5 0-15,-12-10-6 0,0-2 0 16,-7-5-15-16,-7-10 1 0,6 7-12 0,-8-13-1 16,-2 3-80-16,-2-6-43 15,2 3 49-15,-2-1 32 16,4 2 49-16,-4-2 2 16,2-2 22-16,-1 2 1 0,1 1 15 0,0 0 2 15,-3-2 0-15,-1 1 1 0,0-2 22 0,1 3 0 16,0-1-28-1,-2 0 1-15,2-3-2 0,0 4 1 0,-1 0 1 16,-1-1-1-16,5 2 0 0,0-1 2 16,-6 0 4-16,5 0 1 0,-1 0 38 15,-3 4 24-15,5-2-37 16,-4 2 1-16,-22 24 38 0,27 29-27 16,5-26-43-16,6 25-1 15,10 41-11-15,1-43 0 0,20 17-4 16,-11-30 1-16,0-15-3 0,2-12 1 0,2-13-7 15,-2-3 0-15,-16-14-1 0,11-13 2 16,13-44 5-16,-24 11 0 0,-7-1 3 0,-5 1 0 16,-11-12-8-16,-10-15-2 15,-26-14 8-15,8 40 0 0,4 16 0 16,-5 17 1-16,4 13-8 0,-3 6 1 0,6 9-11 16,-1 1-1-16,5 2-15 15,12 0-1-15,3 4-49 0,-10 5 1 0,-5 13-72 16,8 10 0-16,8-24-133 0,-8 9 1 15</inkml:trace>
  <inkml:trace contextRef="#ctx0" brushRef="#br0" timeOffset="201992.68">29813 15413 726 0,'-37'13'438'0,"13"5"-348"0,1 2 1 16,1 0-24-16,-79 92 2 0,87-86-23 16,-10 18 1-16,11-4-18 0,4-2 2 0,12-10-9 15,5-4 1-15,6-19-9 0,12 7 1 16,32-3-8-16,-27-9-1 0,3-10-8 16,30-8 1-16,48-29-8 0,8-34 2 0,-51 17-7 15,-11-1 1-15,-22 4-7 0,-16 7 2 16,-24 10 3-16,-6 4-1 0,-22 6 4 15,12 19 1-15,-66-19-13 0,1 28-24 16,4 16-22 0,61 3-1-16,2 3-83 0,-36 27 1 0,20-1-231 15,10-25 0-15</inkml:trace>
  <inkml:trace contextRef="#ctx0" brushRef="#br0" timeOffset="202244.68">30045 15747 847 0,'0'0'498'0,"0"10"-292"0,6 10-110 16,2-1-74-16,5 11 0 15,16 28-13-15,3-9 0 0,-22-32-8 0,23 30 1 16,-10-17-14-16,-1-2 1 0,10 10-128 16,0 7-224-16,-6-10-43 15,-23-30-1-15</inkml:trace>
  <inkml:trace contextRef="#ctx0" brushRef="#br0" timeOffset="202808.18">30325 16200 317 0,'0'-20'275'0,"0"1"-113"15,0 2-38-15,-2 5 14 16,2 6-15 0,-1-23-69-16,-2 21-1 0,0 12 7 15,1 9 0-15,-2-7-9 16,-1 2 0-16,-26 71 37 0,20-15-17 16,1 5-53-16,4 1 1 15,7-48-7-15,2 29 0 0,9-17-6 16,1-5 1-16,16 3-4 0,14-16 1 0,-11-14 0 15,-12-2 2-15,0-4-3 0,38-5 1 16,-42-4-3-16,42-27 1 0,-9-23-1 16,-21 19 0-16,-11-4 4 0,-2-5 0 0,-9 0-3 15,-6 1 0-15,-6 4-2 0,-3 27 1 16,-2 1-4-16,-20-38 1 0,-10 15-3 0,10 26 1 16,0 12-4-16,-1 2 0 15,1 6-25-15,2 1 1 0,17 5-52 0,-14 10 2 16,4 6-134-16,-5 20 1 0</inkml:trace>
  <inkml:trace contextRef="#ctx0" brushRef="#br0" timeOffset="203199.68">30588 16534 689 0,'-2'0'359'0,"0"6"-269"0,1-2 2 0,-2 4-30 0,1 8-1 16,-1 4-24-16,-2 7-1 15,-2 19 0-15,-1-8 1 0,-1 15 28 0,-11 26-22 16,1 5-33 0,-17 55 2-16,22-74-7 0,-4-9 0 0,0-4-3 15,2-6 1-15,3-1-4 0,1-2 0 16,3 7-79-16,0-7-146 0,5-34 14 15,0 15 2-15</inkml:trace>
  <inkml:trace contextRef="#ctx0" brushRef="#br0" timeOffset="203579.51">30365 17501 524 0,'-8'0'278'0,"5"2"-200"0,-1-1 1 16,-1 1 3-16,2 0-41 16,1 0-39-16,-4-1 0 0,11-2-4 15,-5 1 0-15,0-2 6 0,-2 0 1 16,2 0 12-16,2-2-1 0,-1-3 0 0,4 4 1 15,5-37 8-15,15 21 1 0,-2 10 33 16,3 3 1-16,0 4 0 0,2 2-1 16,-11 6 21-16,12 11-20 0,7 16-33 15,-17 24 1-15,-20-28-9 16,-1 0 2-16,-1-17-9 0,-5 11 1 0,-4-1-6 16,0-6 2-16,-5-4-13 0,0-2-1 15,-11-2-27-15,19-8 0 0,-11 0-56 0,-1-1 0 16,10-6-40-16,-18-14 0 0,-7-37-329 15,12-14-45-15,6 4 351 16</inkml:trace>
  <inkml:trace contextRef="#ctx0" brushRef="#br0" timeOffset="203816.01">30657 16638 685 0,'0'0'430'0,"0"0"-245"15,9 0-25-15,-2 3-106 16,4 5 0-16,17 11-18 16,13 18 1-16,-1 20-15 0,-14-9 1 0,0 4-12 15,-4 3 0-15,-2 1-9 0,0 0 1 16,-6-7-3-16,-2-4 2 0,3-3-11 0,-1 1 2 16,2-6-31-16,-6-2 1 15,-2-11-70-15,-4-19 1 0,-2 1-62 0,-2-3-1 16,6 9-19-16,-3-12 0 0,-9-12 2 15,9 13 1-15</inkml:trace>
  <inkml:trace contextRef="#ctx0" brushRef="#br0" timeOffset="204060.01">31104 17202 473 0,'-4'12'487'0,"0"15"-174"0,1 5-89 15,-2-4-160-15,-4 108 2 16,9-115-41-16,0 14 1 0,3-35 5 0,3 40 2 15,5-5-22-15,1-1 1 0,11 7-22 16,-13-37 2-16,6 3-10 0,10-14-1 16,-7-17 13-16,-1-13 0 0,8-33 6 0,-15 15 1 15,-3 0 0-15,-5 5 0 0,-6 24 1 16,3-26 1-16,-3 32-1 0,-5-23 1 0,-3 5-4 16,-9-3 1-16,4 25-7 0,-3 5 0 0,-10 2-29 15,11 8 1-15,2 3-74 0,7 3 2 16,1-3-155-16,-7 2 0 0</inkml:trace>
  <inkml:trace contextRef="#ctx0" brushRef="#br0" timeOffset="-201680.71">23416 14848 688 0,'0'0'351'0,"0"0"-197"0,0 0-53 15,0 3-53 1,0 3-39-16,-4 3 1 16,-10 19-15-16,-12 22 0 0,-40 40-67 15,-8 5-84-15,-1-1 41 16,15-20-1-16,23-32-55 0,0-5-1 15</inkml:trace>
  <inkml:trace contextRef="#ctx0" brushRef="#br0" timeOffset="-201490.69">22848 15297 519 0,'0'0'263'0,"0"3"-197"0,1 5 2 16,3 6 40-16,2 16-64 15,7 23-39-15,1-14 1 16,1-11-7-16,0-11 1 0,4-4-2 16,0-4 1-16,19-5-14 0,-22-4 0 0,0-8-46 15,32-11 1-15,-15-11-67 0,19-32 1 16</inkml:trace>
  <inkml:trace contextRef="#ctx0" brushRef="#br0" timeOffset="-191172.84">6278 15643 900 0,'2'0'305'0,"12"-9"-297"0,6 3 0 0,9-10 8 16,126-76 1-16,-95 52 18 0,124-85-16 16,5-9-17-1,-66 47 1-15,-6 4-17 0,44-30-91 16,-26 23-10-16,-69 44 1 15,-23 13-79-15,-14 2 0 0</inkml:trace>
  <inkml:trace contextRef="#ctx0" brushRef="#br0" timeOffset="-191011.35">7397 14622 535 0,'-11'0'264'0,"6"-1"-218"0,2 1 1 15,14-1 69-15,9 1-42 16,17-4-56-16,6 3-1 0,33 1-7 15,-37-2 0-15,-27 4-1 16,21 5 0-16,5 12-13 0,-26 4 0 0,-3 24-41 16,-5-11 0-16,-8-17-92 0,-3 17 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58:22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15623 2793 907 0,'-19'42'394'0,"-2"-1"-310"0,4-10-66 16,3-3 1-16,-47 96-16 0,53-105 2 15,-7 17-16-15,1-4 1 0,2 9-103 0,-1 4-97 16,4-7 33 0,0-20-1-16,3-17-328 0</inkml:trace>
  <inkml:trace contextRef="#ctx0" brushRef="#br0" timeOffset="139.49">15822 2820 412 0,'0'0'248'0,"4"5"-170"0,0 1 1 16,-1 2 6-16,8 10 1 0,9 12-56 0,-2-5 1 16,8 16-44-16,-7-12-209 15,-24-20-361-15</inkml:trace>
  <inkml:trace contextRef="#ctx0" brushRef="#br0" timeOffset="515.99">15629 3449 740 0,'-1'3'321'0,"-1"-3"-273"0,4 0 1 16,2-4-12-16,-1-1 0 0,8-11-22 15,15-18-1-15,25-25-12 0,0 18-5 16,4 5 1-16,-12 14 1 16,-11 11-4-16,-1 3 1 0,-3 6 6 0,-6 2 0 15,-9 14 20-15,7 24 19 16,6 46-3-16,-17-18 0 15,-6-18 6-15,-3-1 1 0,0-15 21 16,-3 2-22-16,-2 17-33 16,-1-1 0-16,-2-8-7 0,-2-17 1 15,-3-2-26-15,4-12 1 0,5-10-37 16,-7 4 1-16,-3 1 3 0,14-10 0 0,-23 1-5 16,-6-24 35-16,-8-24 23 15,19 13 0-15,7 12 17 16,-3 6-1-16,10 15 10 0,0 2-1 0,-10-5-2 15,10 12-1-15,7 8-4 16,-10-6 1-16,-29 46-13 0,10 11 1 0,7-18-10 0,1-3 0 16,2-3-31-16,1-1 2 15,4-7-78-15,5-6 2 0,3-12-186 0,3-12 0 16</inkml:trace>
  <inkml:trace contextRef="#ctx0" brushRef="#br0" timeOffset="723.99">16357 2888 630 0,'11'13'427'0,"-2"-2"-326"0,-3 1 0 16,-1-1-40-16,10 26 1 0,-9-14-31 15,-3 0 1-15,5-3-27 0,0 0 0 16,2-5-39-16,-3-3 2 0,0-5-75 0,-2-1 2 15,-5-9-75-15,0 3 1 0,0-6-66 16,3 3 0-16</inkml:trace>
  <inkml:trace contextRef="#ctx0" brushRef="#br0" timeOffset="918.99">16683 2821 605 0,'21'-2'391'0,"-7"1"-332"0,-5 1 0 0,-1 0-21 0,14-1 1 15,-19 1-10-15,7 1 2 0,-4 5 9 0,-16 2-28 16,20 17-22-1,-23 13-1-15,3-27-15 0,-16 26-1 16,8-14 3-16,-16 9 0 0,23-24 19 16,-21 22 1-16,16-13 9 0,3-4 1 0,10-10-7 15,1-2 1-15,2-1-9 0,0 0 0 16,0-1-25-16,0 1 2 0,2-5-78 16,1-3 1-16,8-34-92 0,4 6 0 0</inkml:trace>
  <inkml:trace contextRef="#ctx0" brushRef="#br0" timeOffset="1112">16779 2539 303 0,'-9'-13'310'0,"0"8"-202"0,5 4 0 16,-6 6 93-16,-10 23-12 15,9 20-106-15,-1 89 1 16,12-138-18-16,0 63 0 0,0-33-24 0,0 34 0 16,0 57-28-16,0-65 1 0,0-57-12 15,5 52 1-15,-4-4-8 0,5-4 0 0,2 2-93 16,10 19-154-16,-7-30 73 15,-1-9 0-15,-9-30-246 16,5-10 70-16,-6 4 258 16</inkml:trace>
  <inkml:trace contextRef="#ctx0" brushRef="#br0" timeOffset="1447.49">16700 3188 314 0,'-21'0'265'0,"3"8"-193"15,6 4 1-15,-5 0-20 0,-32 25 0 0,1 11-29 16,16-15 1-16,0 0-18 0,-1-4 1 15,21-19-5-15,-11 8 1 0,5-5-15 0,12-11 1 16,-10 4-8-16,15-6-1 0,1-1 12 16,3-4 0-16,0 1 5 0,1-7 0 0,21-33 5 15,16 2 0-15,-4 14 0 0,3 1 1 16,3-1-3-16,0 0 0 0,-1 4-7 16,-2 4 0-16,-5 2-61 0,-6 0 2 0,0 2-148 15,-18 14 43 1,-5 6 144-16,16 3 0 0,-22 18 61 15,-13-17-1-15,-3 64 154 0,-23-7 24 16,-34 46-113-16,25-43 0 16,12-19 21-16,4-6 0 0,6-10-49 15,6-6-1-15,8-14-49 0,6-3 2 16,9-8-17-16,0-1 0 0,6 2-8 0,-6-4 1 16,37 2-79-16,31-22-163 15,22-34-24-15,-42-4-1 0,-13 20 98 16,6 13-1-16,-4-3 67 15</inkml:trace>
  <inkml:trace contextRef="#ctx0" brushRef="#br0" timeOffset="1575.51">16970 3407 668 0,'-26'38'372'0,"-6"3"-237"15,6-8-95-15,4-1 0 0,-92 117 0 16,94-122 1-16,-18 21-25 0,4-5 1 16,7-9-18-16,4-5 1 0,9-11-28 0,2-3 0 15,5-8-58-15,7-5 1 0,-3 1-37 16,5-4-1-16,-2-15-263 0</inkml:trace>
  <inkml:trace contextRef="#ctx0" brushRef="#br0" timeOffset="1771.52">16739 3584 352 0,'14'0'381'16,"5"5"-90"-16,1 9-62 16,0-1-157-16,78 47 2 15,-70-45 77-15,54 25-15 16,9-4-104-16,-19-5-1 0,-28-15-19 15,-2 0 2-15,-5-4-11 0,-4 1 0 16,-7-2-1-16,-8-3 0 0,-10-5-18 0,-4-1 0 16,14 6-19-16,-18-7 0 0,4 1-118 15,-15-6-109-15,8 2-39 16,2 2 1-16</inkml:trace>
  <inkml:trace contextRef="#ctx0" brushRef="#br0" timeOffset="1951.5">17120 3396 919 0,'-6'0'359'0,"1"0"-289"0,0 0-41 16,2 0 1-16,3 0-28 0,-3 2 1 15,3-2-49-15,0 0 1 0,0 0-84 16,-4 0 0-16,4-2-442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11:10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7687 6381 308 0,'0'-4'266'0,"0"2"-160"15,0 4 0-15,0-2-44 0,0 0 2 0,0 0 43 16,0 0-21-16,0-2-53 15,0 2 2-15,0-1-8 16,0-1 0-16,0-2 14 0,0-7-15 16,3-21-20-16,-3 9 0 15,0-1-4-15,0 0 1 0,0 3-2 16,0-1 0-16,0 0 0 0,0 0 0 0,0 0-2 16,1 11 0-16,1-23 0 15,-1 23 1-15,3-8 0 0,3-13 1 0,4 1 4 16,0 10 0-16,0 2-1 0,1-2 1 15,-1 1 0-15,3 0-1 0,-2 2 0 0,0 0 0 16,2 1-1-16,-3 2 0 0,-1 0 0 16,4 0 0-16,-1-1-1 0,8-10 1 0,-15 17-1 15,11-7 1-15,5-5-1 0,-4 4 1 16,-3-2-2-16,4 0 0 0,0-3-1 16,2-1 1-16,-9 12-2 0,7-10 0 0,7-8 1 15,-8 11 1-15,-3 1 0 0,4 0 0 16,-10 9-1-16,1 0 2 0,15-17-4 15,5 2 1-15,-19 16 1 0,10-6 1 16,10-5-2-16,-13 8 0 0,1 1 1 16,-1-2 0-16,1 4 0 0,-12 5 1 0,12-6-1 15,-3 2 0-15,-6 3 0 0,17-6 1 16,-17 6-1-16,9-2 2 0,12-3-2 0,-11 1 1 16,0 1-1-16,0-1 1 0,-8 3 0 15,19-9 1-15,-11 7-1 0,-2-2 0 0,1 2-2 16,-4-1 1-16,-1 0 0 0,-7 4 1 15,4-4 0-15,3 1 0 0,-3 0-1 16,6-4 1-16,-7 5-1 0,-4 4 0 0,4-3-1 16,11-2 0-16,-16 5 0 15,15-3 0-15,-6 0 2 0,1 0 1 0,-7 1 0 16,6 0 0-16,12 1 1 0,-10 0 1 16,2 2 2-16,0 0 0 0,-4 0 3 15,-5 0 2-15,-1 2-2 0,16 0 0 0,2 4-1 16,-10 2 1-16,2 1-3 0,-1 2 2 15,0-2-4-15,0 4 1 0,-2-2-4 0,-1-1 1 16,1-1-1-16,-2 1 0 0,-7-8 0 16,0 0 0-16,14 9 0 0,-3-6 0 0,-11-3 1 15,-2 0 1-15,12 3-2 0,-12-5 1 16,-8-2-6-16,10 4 1 0,2-2 0 16,18 2 1-16,-38-9-7 0,53 1 0 15,-49 0-12-15,48-24 1 0,-27 9 12 16,8-11-1-16,-5 8 4 0,-3 1 0 0,-5 13 2 15,7-8 1-15,1-5 2 0,-3 9 0 16,-8 10 2-16,1-1 0 0,2-1 5 16,-11 11 0-16,12-9 5 0,-7 4-1 0,3-1-2 15,0 1 0-15,0-2-4 0,1 2 2 16,0 0 3-16,37-5 1 0,-27 7-5 0,-4 1 0 16,0-1-4-16,-1 0 1 0,4-1-1 15,8 2 1-15,-9-1 9 0,38 5 15 16,-7 0-19-16,-19-6 2 15,24 5-9-15,0 1 1 0,-7-4-3 16,0 3 0-16,1-3 0 0,1 1 0 16,-2-1 1-16,3-2 0 0,-3 0-2 15,0 1 1-15,0 1 5 0,-4 3 0 0,-3 2 4 16,15 9 0-16,-19-2 9 0,11 13 2 16,-14-7 0-16,2-1 1 0,1 0-10 15,4-2 0-15,-1-4-2 0,3 1 1 0,-1-3 1 16,0 0-1-16,-2 3-3 0,2-2 0 15,0 2 5-15,3 0 1 0,9 7 11 0,6 11-11 16,-4 4-5 0,-11-4 2-16,-14-2-4 0,-1 0 1 0,1 4-2 15,-1 0 1-15,-3 3-2 16,-1-2 1-16,0 4-2 0,2 2 1 0,0 2-1 16,0-4 0-16,0-3-5 0,-1-1 1 15,-7-4-5-15,0-3 0 0,-4 0-18 16,-3 3-29-16,-4 1-139 15,-13-22-417-15</inkml:trace>
  <inkml:trace contextRef="#ctx0" brushRef="#br0" timeOffset="692.5">9381 4443 798 0,'-14'0'367'0,"5"4"-259"0,3 12-4 15,0 2-74-15,-8 28 1 16,14-7-24-16,0-19 0 0,6 30-8 15,-4-36 1-15,6 11-3 0,2-3 1 0,1-8-10 16,1-7-1-16,8 0 2 0,-5-8 0 16,-9-6-19-16,10-5 1 0,7-18-11 15,-3-20 1-15,-9 9 21 0,-1-1 0 0,-7 20 12 16,2-23 1-16,0-1 1 16,-2-4 0-16,-3 24 3 0,0-25 1 0,-2-5 7 15,1 27 0-15,-3-22 3 0,0-26 2 16,4 38 15-16,-2 12 3 15,2 14 4-15,0 13 1 0,5 19-12 16,-5 1 0-16,14 44-9 0,6 26 1 16,-8-24-10-16,5 1 1 0,-5-3-7 0,8 27 1 15,-6-37-26-15,0-10 2 0,0-3-57 16,1-7 2-16,-1-8-100 0,-5-8 0 0,-5-15-96 16,-2-6 1-16</inkml:trace>
  <inkml:trace contextRef="#ctx0" brushRef="#br0" timeOffset="836.5">9768 4505 400 0,'5'0'351'0,"-1"13"-189"0,1-1-132 15,-1 0 2-15,9 22-24 16,-7-13 0-16,6 0 5 0,-3 0-132 16,1-5-35-16,-9-14 1 15,-1-3-252-15</inkml:trace>
  <inkml:trace contextRef="#ctx0" brushRef="#br0" timeOffset="931.49">9794 4243 149 0,'0'-2'68'0,"-3"2"-101"16,1 0 2-16,4 0-68 16</inkml:trace>
  <inkml:trace contextRef="#ctx0" brushRef="#br0" timeOffset="1333.88">10022 4490 774 0,'4'29'493'0,"-1"-10"-389"16,0-2 0-16,-1-8-56 0,4 20 2 0,-3-12-28 16,3-1 0-16,5-1-12 15,-5-8-1-15,-6-5-4 0,0 0 0 0,1-2-17 16,-5-7 0-16,8 14-4 0,-2-7 1 15,-2-4-34-15,16-5-1 16,-8-20 29-16,0-1 2 0,9-27 13 16,-6 27 0-16,1 4 4 0,2 4 0 15,-2 7 11-15,-7 8 0 0,7-2 14 16,-3 4-1-16,1 5 32 0,-3 5 13 16,7 10-48-16,-22-14 0 15,19 14-6-15,17 39 0 0,-25-36-7 0,0-1 0 16,0-3-10-16,-1-4 1 15,-2-7-31-15,1 0 2 0,1-1-31 0,2-5 13 16,1 3 44 0,1-3 0-16,0 0 11 0,37-5 0 0,-23-1 33 15,14 0-1-15,-6 9-27 16,-19 6 1-16,31 14-62 16,-25 8-245-16,-12-3-136 15,-9-18 1-15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12:46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13153 4419 582 0,'-9'-10'342'15,"3"5"-238"-15,-2 3 0 0,2-1 57 16,3 2-104-16,-5-3-37 16,2 2 2-16,18 13 11 0,-15-4 1 15,-6 30-16-15,14 12-1 0,1 19-14 16,0 12 1-16,8 110-45 0,-8-88 0 16,0-2-112-16,-4-8 0 0,-4-9-238 0,-16-20 0 15</inkml:trace>
  <inkml:trace contextRef="#ctx0" brushRef="#br0" timeOffset="25515.95">13141 4348 551 0,'-15'4'347'0,"7"-3"-262"15,3 3 0-15,0-3-15 0,0 0 1 0,-5 4-21 16,7-5 1-16,9-1-23 0,-9 2 0 16,3-1-10-16,-1 0 0 0,-1 0 2 15,2 0 2-15,0 0-7 0,2 0 0 0,-1 2-7 16,1-2-1-16,6 0-4 0,2 0 1 15,30 2-1-15,-11-3 0 0,7 0 39 16,31-1 1-16,-37 1-18 0,31-3 2 16,11 0-18-16,5 1 0 0,95-8-6 0,-72 6 1 15,4 3 3-15,-1-1 0 0,0 1-4 16,2-10 1-16,5 0-3 0,2 3 0 16,2 0 1-16,1-1 0 0,-1 0-2 0,-11 3 1 15,-3 0-1-15,-7-3 1 0,-2-2-1 16,-5 4 1-16,1-1-1 0,-4-2 1 0,-1 0-4 15,-9 4 1-15,-2 3-1 0,-5-11 1 16,-3-1 0-16,-6 9 1 0,-33 3 0 16,28-1 0-16,-10-2 0 0,-2 4 0 15,-6-1-1-15,-20 4 1 0,13 0-1 16,7 0 0-16,-18 0-2 0,-12 0 0 0,7 0 3 16,-4 0 0-16,-2 0 4 0,-11 0 1 15,9 0-3-15,-3 0 0 0,2 0-34 0,-2 0 1 16,0 0 29-16,1 0 0 0,-1 0 1 15,0 0 1-15,2 0-6 0,-2 0 1 0,1 0-13 16,6 0-37-16,1 0 37 16,0 0 0-16,41 0 16 15,-24 0 0-15,7-2 5 0,3-2 0 0,2-3-1 16,5 2 0-16,-2-4 1 16,3 2 1-16,-2 3-3 0,2 1 0 0,-8-1 0 15,2 2 2-15,-4 0-1 0,-1 1 0 16,-3 0-1-16,13 1 1 0,-16 0-1 15,-3 0 0-15,-12 0 0 0,8 0 1 0,-11 0 1 16,9-1 1-16,2-3 7 0,-15 4 0 16,5-2 12-16,-19 4-13 0,10-2-5 15,4-1 1-15,-4 1-2 16,0 0 1-16,-4 0-2 0,4 0 1 0,-2 0-4 16,-1 1 1-16,2 3-3 0,-3-1 1 15,1 5 3-15,-24 19 0 0,22-6-2 16,0 20 1-16,4-6 0 0,-1 5 1 15,1-17-11-15,1 22 0 0,0 8 17 16,1-25 0-16,1 28-5 0,2 31 1 0,3-25 0 16,-3 0 0-16,15 58-2 0,-10-58 1 15,3-3 4-15,-6-13 2 0,-1-26-6 16,3 17 1-16,-1-4-1 0,1-5 1 0,-2-6 1 16,-4-13 1-16,1 5-8 0,-2-12 1 15,2 10-41-15,-3-8 1 0,-3-17-123 0,3 17 0 16</inkml:trace>
  <inkml:trace contextRef="#ctx0" brushRef="#br0" timeOffset="26059.95">13055 5129 584 0,'-2'10'298'0,"2"5"-256"0,0 5 1 0,-1 10 0 16,-1 133-31-16,2-128-17 15,0 6 1-15,0-52-67 16,2 28 2-16,-2 19-306 0</inkml:trace>
  <inkml:trace contextRef="#ctx0" brushRef="#br0" timeOffset="26631.46">13108 5492 366 0,'8'0'250'0,"3"0"-97"0,7 0-15 16,7-3-12-16,130-5-2 15,-113 5-81-15,27-5 0 16,-15 1 10-16,105-12-10 16,-18 3-32-16,-50 12 0 15,-12 1-3-15,-1 2 1 0,-1 1 1 16,4-3-1-16,2 0-5 0,0-7 0 0,3 1-4 15,2 0 1-15,2 2-1 0,-6-4 1 16,0 1 1-16,-1 9 0 0,-2-1 0 0,-7-3 0 16,-2 3-1-16,-6-4 0 0,-5 3 0 15,-5 0 0-15,-59 4 2 0,58-3 1 0,-3 1 1 16,-4 1 0-16,-2 0-2 0,-5-2 0 16,-1 0-2-16,0-1 0 0,-5-1 0 15,1-1 0-15,-1 0 1 0,-1 1 1 0,-2 0 1 16,1 1 0-16,-1 1 18 15,0 2-1-15,12 0 40 0,13-1-37 16,1-3-20-16,7 2 1 16,3-5-4-16,-7 2 1 0,-4-3-1 15,26-5 0-15,-25 3 1 0,2-1 0 0,-3 0-3 16,0 0 1-16,-2 2-1 0,-1-1 0 16,-6 4 1-16,0 1 0 0,0 2-6 0,-3 0 0 15,-27 3 7-15,23-3 1 0,-4 2-1 16,-3 1 1-16,-1 0-1 0,-4 0 1 0,-18 1 0 15,8 1 1-15,9-1-2 0,-23 0 1 16,10 2 3-16,-7-2 0 0,-4-1 3 16,-12-1 0-16,13 2-1 0,-3-1 0 15,-1 0-5-15,2 0 1 0,-3 0-1 16,2 0 1-16,0 0-4 0,-1 0 1 0,1 0-25 16,-2 0 0-16,0 0-87 0,-2 1 1 15,-1-1-165-15,-3 1 0 0</inkml:trace>
  <inkml:trace contextRef="#ctx0" brushRef="#br0" timeOffset="27558.52">13290 4892 376 0,'-9'0'253'0,"1"0"-133"0,2 0-19 16,-1 0-60 0,3 0 1-16,1 0-12 0,-5 0 0 0,7 0 0 15,9 0-10-15,-10 2 7 16,1 1 1-16,2-2 4 0,5 0 1 15,2 0-10-15,13 10 1 0,24-9-8 16,-8-2 1-16,-3 1 24 0,40-1-11 16,13 2-24-16,122-1 1 15,-122-1-4-15,-1 0 1 0,2 0-1 16,1 0 1-16,0 0 0 0,5-3 0 16,4 1-3-16,2-1 0 0,1-3 0 15,-1 0 1-15,0-4 0 0,-14 8 0 0,1 2-2 16,1-10 1-16,1 1-3 0,-5 2 1 15,2 1 0-15,-2-5 1 0,0 1 1 16,-10 5 1-16,-4 2-2 0,-4-8 1 0,-3 0-1 16,-3 2 0-16,-32 7 1 0,24-5 1 15,0 2 1-15,-6 0 1 0,-24 4 5 0,25-2 1 16,-3 3 5-16,-3 0 0 0,-3 0-4 16,-2 0-1-16,-20 0-2 0,17 0 1 0,-3 0-3 15,10 0 0-15,-18 0-3 0,-4 0 0 16,1 0 3-16,-4 0-1 0,10 0 41 15,7 0 5-15,3-2-41 16,2-2 1-16,-20 3-7 16,20-4 1-16,10-3-1 0,-19 4 2 0,11-5-1 15,-13 6 0-15,0-2 11 0,0 3 1 16,0-2-7-16,3 1 0 0,-17 3-4 16,13-3 1-16,12 2 0 0,-17 1 0 0,-3 0 1 15,-6 0-1-15,-7 1-3 0,8 2 0 16,-5 2-2-16,-1 0 1 0,-16-10-4 0,10 5 0 15,7 4-22-15,-6-3-1 0,-2-1-61 16,1 0 1-16,-3 1-142 0,-1 2 0 0</inkml:trace>
  <inkml:trace contextRef="#ctx0" brushRef="#br0" timeOffset="28271.93">13742 4444 324 0,'0'-2'204'0,"0"0"-158"0,0 4 0 15,0-4-14-15,0 2 1 0,0 0 22 16,0 0-1-16,0 0-19 15,0-1 0-15,3 2 21 0,-3-1 0 16,3 5-11-16,1 2 0 0,12 28-12 0,-7 1-1 16,0 10-12-16,2 8 0 0,-2 9-9 15,3 10 2-15,-1 2-6 0,6 43 0 0,-10-43-4 16,6 7 1-16,-3-4-3 16,-2-13 0-16,-2-6-1 0,2-13 1 0,3-5-11 15,-10-30 1-15,5 17-49 0,-4-19 2 16,0 6-133-16,-2-10 0 0</inkml:trace>
  <inkml:trace contextRef="#ctx0" brushRef="#br0" timeOffset="28730.93">14362 4440 185 0,'0'-6'106'0,"0"4"-83"0,0 1 1 15,0 1 16-15,0 1 2 0,0-1 45 0,0 0 0 16,0 2 98-16,3 7-23 16,6 26-92-16,2 35-1 0,-8-41 7 15,8 36-1-15,1 29-16 0,-1-21 0 16,7 41-29-16,-7-50 1 0,0-1-16 15,-4-4 1-15,0-2-10 0,0-8 0 0,-3-27-4 16,4 22 1-16,-3-9-1 0,-3-22 1 16,2 15-1-16,-1-4 1 0,2 4-28 0,-5-23 0 15,2 10-120-15,-2-12-160 16,-3-25 14-16,3 21 0 16</inkml:trace>
  <inkml:trace contextRef="#ctx0" brushRef="#br0" timeOffset="29219.99">14990 4314 358 0,'3'0'303'0,"0"3"-215"16,0 0 1-16,-1 2-27 0,1 4 1 16,5 12-18-16,1 3 1 0,3 22 9 15,-2-7 1-15,3 6-17 0,-2 7 0 16,1 23 21-16,7 78-19 0,-4-17-28 16,-7-51 1-16,-2-16-7 15,-3-7 2-15,0-3-2 0,4-9 1 0,0-3 0 16,-7-52 1-16,6 41 4 0,0-3-1 15,-1-8-3-15,4-4 1 0,0 0-2 16,-6-11 2-16,0-4 3 0,-3-4 1 0,2-1 5 16,-4-10-52-16,4 9-37 15,-2-1 2-15,2-4-274 0</inkml:trace>
  <inkml:trace contextRef="#ctx0" brushRef="#br0" timeOffset="29867.49">15664 4205 403 0,'-3'0'245'0,"3"0"-158"0,0 0 1 0,0 7 93 16,0 12-47-16,0 31-7 15,20 182-4-15,-26-293-82 16,27 276 0-16,-13-132-18 15,0 5 0-15,3 10-5 0,1 30-12 16,-3-29 0-16,-2-53 1 16,0-12-4-16,-1-6 1 0,-6-18-4 15,3-5 1-15,0 9-22 0,-3-10 0 0,4 7-51 16,-3-10-1-16,-4-13-43 0,5 10-1 16,-2-3-102-16,3-27-1 0</inkml:trace>
  <inkml:trace contextRef="#ctx0" brushRef="#br0" timeOffset="30363.5">16176 4099 245 0,'0'0'198'0,"0"0"-143"16,0 0 0-16,0 0-4 0,0 0 0 15,0 3 67-15,2 1-4 0,1 13 20 16,6 16 1-1,1 42-10-15,-3-27-5 16,3 31-73-16,0 52 0 16,-6-11 17-16,-2-6-10 15,4-13-13-15,4-41 0 0,1-10-18 16,-3-5 0-16,3-6-15 16,0-13 1-16,-4-6 26 0,7 14-16 15,-2-1-15-15,-2-1 1 16,-3-11-1-16,-5-8 0 0,-1-1-3 0,-1-1 0 15,0-7-1-15,3-2 1 0,-1 6-2 16,-4-16 1-16,2 8 0 0,0 3 0 16,0-1-3-16,0-1-19 0,0-1-9 15,0 0-1-15,2 4-38 16,-2-3-1-16,0 0-232 0,-2-3-344 16</inkml:trace>
  <inkml:trace contextRef="#ctx0" brushRef="#br0" timeOffset="35823.01">12494 4809 591 0,'-1'0'203'0,"-3"-3"-202"0,8 3 1 15,-3 0 2-15,1 0 0 0,2-1-3 16,12-2 0-16,-14 6-13 0,42-5 1 0,-10 13-17 16,-16 10 25-16,4 25 8 15,-19-15 2-15,-3-18 10 16,-2 14 0-16,-2-4 10 0,-3 1-1 0,1 0 4 16,-4-3 1-16,7-11 5 15,-5 8 1-15,-2 5 4 0,6-16-27 16,4-7-7-16,0 2-1 15,4-8-4-15,-4 10 0 0,7-4-16 0,0-3-69 16,41-7-115 0,-24-13-166-16</inkml:trace>
  <inkml:trace contextRef="#ctx0" brushRef="#br0" timeOffset="42711.43">16658 7457 165 0,'-6'-3'132'0,"1"0"-93"0,-1-1 0 16,3 3-12-16,2 1 0 0,-1-1-8 15,-4-3 0-15,9 7 19 0,-8-4 7 16,2-1-12-16,-1 2-1 15,0 0-6-15,0-1 1 0,0 1-7 16,-1 0 1-16,0-1-8 0,-1 1 0 0,1 0-1 16,-39-5-3-16,65 9-8 15,-27-4 1-15,-40-3-2 16,32 6 1-16,11-2-1 0,2-1 0 16,-10 1 1-16,22-2 2 0,-19 2-3 15,5 0 1-15,3 1 1 0,-5 0 0 0,4-1-1 16,-4 3 1-16,2 0-2 0,-2 1 1 15,-5 8-1-15,7-13 1 0,-6 16-2 0,-37 35 1 16,39-39-1-16,4 0 0 0,0-1 0 16,2 0 0-16,-1 1 1 0,2-7 0 0,0 17-1 15,0-17 0-15,0 7-1 0,0 1 1 16,0-3 1-16,0 0 0 0,0 0-1 16,0 1 1-16,0 0 0 0,0 0 0 0,0 1-3 15,0 1 2-15,0-8-1 0,2 6 1 16,-2 5 1-16,1-4 1 0,1-8-2 15,1 10 1-15,-2-4 0 0,4 0 0 16,-2-1 2-16,3 1 0 0,-1-2-1 16,-1 0 2-16,3 4-2 0,0-2 0 0,-2-5-1 15,-5-9 1-15,15 25-1 0,-4-7 1 16,-14-19 0-16,13 17 0 0,-6-7-2 0,0 1 0 16,4 2-1-16,-2-1 1 0,-6-7 1 15,3 2 0-15,8 4-2 0,1 1 0 0,-4-3 2 16,47 29 0-16,-40-33-1 0,-1 0 0 15,0 0-3-15,0 0 1 0,3 0-19 16,-3 0-1-16,2 0-16 0,-9 0 0 0,7 0-1 16,1 0 0-16,0 0-19 15,1 1 147-15,14 0-116 16,-19 2 2-16,25-2 47 0,-9 0 0 16,-7-1-11-16,-3 0-1 0,-6 0-25 15,9-1 2-15,1-3 12 0,15 1 1 0,-27-1-2 16,16-4 0-16,11-6-38 0,-9-2-139 15,-17 11 102-15,10-7 83 16,-5-6-2 0,-1-4 1-16,-10-9-14 0,-6 22 1 0,-3-14-42 15,-3-2 1-15,-3-3-41 16</inkml:trace>
  <inkml:trace contextRef="#ctx0" brushRef="#br0" timeOffset="42999.67">16952 7503 55 0,'-8'-10'52'0,"0"2"-33"0,2 2 2 16,0-1 4-16,-16-9 2 0,13 5 14 15,2 9 0-15,4 0 8 0,-4-1 0 0,-20-11 51 16,-4 8-1-16,6 4-65 16,2 4 1-16,0 1-12 15,6 0 0-15,8 2-12 0,-18 5 2 0,17-8-6 16,-8 4 0-16,-10 3-4 15,13-6 0-15,1 0 2 0,-17 0-5 16,21-1-2-16,-9-1 1 16,2 2-1-16,0 0 1 0,7 1 0 15,-1 2 0-15,0-1-1 0,-12 12 1 0,8-3 0 16,-11 15 1-16,12-7-10 0,0-2-1 16,11-10-59-16,-6 4 0 0,-5 4-64 0,9-11-1 15</inkml:trace>
  <inkml:trace contextRef="#ctx0" brushRef="#br0" timeOffset="49608.6">16483 7507 81 0,'-27'20'42'0,"9"-7"-45"0,0 1 0 16</inkml:trace>
  <inkml:trace contextRef="#ctx0" brushRef="#br0" timeOffset="62639.21">9487 13696 468 0,'-14'0'329'0,"5"1"-238"0,6 2 0 15,-3-2-33-15,4-1 2 0,-1 2-31 16,-5 0 1-16,16-4 20 0,-10 4 0 0,6-2 3 15,-1 1 1-15,8-1-11 0,19 3 0 16,7-3-15-16,6 0-1 0,-3 0 1 16,77 3-17-16,122 0-7 15,-145-2 0-15,-8 1-6 16,0-2 1-16,5 0 1 0,4 0 0 0,1-3-19 16,-5-9-1-16,-5-2-39 0,-11 2 1 15,-7 3-64-15,-11 4 1 0,-9-2-167 16,-16-9 1-16</inkml:trace>
  <inkml:trace contextRef="#ctx0" brushRef="#br0" timeOffset="66235.5">4486 3934 946 0,'-7'0'417'0,"2"0"-351"0,3 0-1 16,1 8 4-16,1 3 1 0,-2 25-31 0,16 117 0 16,-17-188-26-16,12 113-1 0,13 53-7 15,1-4 0-15,-7-45-11 0,3-3 0 0,1-1-59 16,3-11 0-16,-1-3-161 16,2-17 1-16</inkml:trace>
  <inkml:trace contextRef="#ctx0" brushRef="#br0" timeOffset="66543.63">4698 3724 664 0,'20'-11'324'0,"-2"1"-289"16,-2 3 0-16,4-1-33 0,76-34 0 15,-65 31-20-15,57-18-18 16,-11 13 29-16,-16 10 0 0,-17 7 2 16,-2-1 1-16,-22 10 6 0,-3 5 0 15,43 34 32-15,1 67 67 16,-24-10-38-16,-17-7 1 0,-11-19-17 16,0-3 0-16,-4-2-26 0,-3-17 1 15,-1-4-14-15,-1-5 1 0,0-54-24 0,0 48 0 16,0-9-51-16,0-23 0 0,-1 24-148 15,-3-31 1-15,-12 0-347 0</inkml:trace>
  <inkml:trace contextRef="#ctx0" brushRef="#br0" timeOffset="67107.62">4807 3938 441 0,'-26'10'217'0,"4"17"-97"0,-1 11-36 16,5-10-68-1,-51 105 1-15,64-120-19 0,-3 6 1 0,4-7-10 16,4-2 1-16,0-7-2 0,4-3 0 16,1-3-1-16,-4-2 1 0,10-4 6 15,4-6 1-15,55-57 6 0,-41 37 0 0,-12 23 7 16,30-29 1-16,-29 36 10 16,12-6 2-16,16 4 9 0,-20 5 1 0,-10 6 69 15,-4 10 7-15,19 17-68 16,-16 23 1-16,-21-12 6 0,-2-14-23 15,-1-4-21 1,-8 20 0-16,-12 17-8 0,14-38 2 0,1-4-11 16,-3 2 0-16,11-13-37 0,4-7 1 15,-1 2-53-15,13-9 26 16,-5 2 56-16,1 2 1 0,19-14 13 16,13-8 0-16,1-2 5 0,-16 11 1 15,-4 7 17-15,-4 4-1 0,-3 2 79 16,-10 9 6-16,1 7-52 15,-9-8 1-15,4 59 22 16,-12-23-42-16,1-5-30 16,8-25 0-16,-3 16-34 0,8-23-25 15,0 13-14-15,9-13 2 16,-1-7-33-16,-8-5 0 0,6 7-7 16,0-4 0-16,-3 2 72 0,-3 3 0 0,-3 3 41 15,3-3 1-15,-6 8 33 0,-6 23-1 16,-39 23 81-16,13-9-1 0,4-2 18 15,2-2 1-15,3-3 63 0,4-11-129 16,13-15-42 0,12-13 0-16,6-1-2 0,7-2 0 0,-8-1-16 15,35-7 1-15,19-12-26 0,-10 0 0 16,26-9-42-16,-21 15 1 0,-5 0-195 16,3-6 0-16</inkml:trace>
  <inkml:trace contextRef="#ctx0" brushRef="#br0" timeOffset="67956.25">5681 3891 953 0,'-1'0'373'0,"1"0"-312"0,0 0 0 0,4 16 36 16,5 11-54-16,7 28-36 15,37 108 1-15,-45-141-2 0,12 20 1 16,-3-6-8-16,-5-2 1 0,6 11-55 15,-4-1-54-15,-6-6-37 16,-8-33-72 0,-3-5 149-16,-2 5 0 0,-1-12 46 15,3 0-1-15,-2-6 19 0,-36-48 1 16,29 17 12-16,1-7 1 0,3-26 86 0,4-15 45 16,5-65-15-1,27 95-34-15,12 32-76 16,-28 31 1-16,23-10-5 0,-19 7 0 15,-1 2 8-15,-7 2-1 0,-5 2-1 16,15 7 1-16,-10 5-9 0,-14-11 0 0,15 36-14 16,-9-16 0-16,-1 1-7 15,-1 0-1-15,-1 0 3 0,0-14 0 0,-5 14 4 16,1-1 0-16,-1-2 2 0,5-1 0 16,-2 10 8-16,5-16 0 0,2-10 4 15,2 7 1-15,7 5 2 0,4-5 2 0,1-2-5 16,4 1 0-16,15 1-24 0,-20-9 0 15,14 2-55-15,-1-2-1 0,0-1-54 0,-2-1 0 16,-9-12-197-16,15-10-9 16,16-13 279-16,-13 3 0 0,-23 11-30 15,29-25 41-15,-25 13 88 16,1-24 1-16,-13 19 50 16,-4 0 1-16,0 11 181 0,-4 4 11 15,-2-17-154 1,1 9 0-16,1 22 80 0,-6-14-119 15,-3 8-79-15,-3 11 1 16,29 19 3-16,-20-12 0 0,1 2-6 16,-21 57-1-16,23-26-12 0,3 0 1 0,-2-4-5 15,3-22 0-15,3 13-14 0,-2-16-1 16,3 15-2-16,-1-19 1 0,6 7-3 0,2-6 1 16,-17-24 7-16,41 32-1 0,-15-22 8 15,12-9 0-15,-12 4 10 16,2 2 1-16,-12 7 21 0,19-4 0 0,-10 6 6 0,-12 4 1 15,11 6-16-15,8 10 1 16,4 42 13-16,-7-6-49 0,-5-1-43 16,-10-26-1-16,-3-6-194 15,-5-5 0-15</inkml:trace>
  <inkml:trace contextRef="#ctx0" brushRef="#br0" timeOffset="68151.25">6422 3995 943 0,'-11'-10'331'0,"4"-3"-240"0,7 3-48 16,0-2 0-16,3-13 31 15,17-18-13-15,1 16-52 16,1 6 0-16,-2 9 7 0,1 8-1 16,-14 7 8-16,4 0 2 0,0 13-15 0,-3 7 0 15,-1 9-37-15,-1 10 0 0,0 2-75 16,-3-1 0-16,1-26-165 0,-2 21 1 0</inkml:trace>
  <inkml:trace contextRef="#ctx0" brushRef="#br0" timeOffset="68387.75">6752 3718 897 0,'0'0'379'0,"4"19"-241"0,8 15-25 16,2 4-45-1,6 22-52-15,38 113 2 0,-51-146-11 16,4 24 1-16,1 6-88 0,-2 12-14 16,-5-15-59-1,-5-43 1-15,-1 13-159 0,-4-24 1 16</inkml:trace>
  <inkml:trace contextRef="#ctx0" brushRef="#br0" timeOffset="68707.75">6844 3681 608 0,'19'-35'363'0,"-6"17"-261"0,1 7 1 16,-2-1 17-16,28-20-64 0,0 18-16 15,-23 14 0-15,-4 2 2 16,-8 0 1-16,4 7-6 0,-4 4 0 0,0 4-17 15,-3 6 2-15,-2 4-12 0,-2 1 0 16,0-12-3-16,-7 30 1 0,0-11-6 16,2-17 1-16,-9 35-7 0,6-22-1 15,6-4-3-15,-1-7 1 0,8-14 1 16,0 1 0-16,6 11 5 0,14-9 0 0,3-6 2 16,8-3 1-16,3-3 4 0,3-1 1 15,-18-1 23-15,16 1 0 0,2-1 48 16,-7 1 6-16,-26 10-62 15,20 6 2-15,-28 14-17 0,-19 5 0 16,-9 6-9-16,-6 3 1 0,-25 19-32 0,20-27 1 16,0-3-86-16,1 1 1 0,-11-4-365 15,-11-6-1-15</inkml:trace>
  <inkml:trace contextRef="#ctx0" brushRef="#br0" timeOffset="83708.33">16512 7597 124 0,'-6'0'85'0,"3"1"-71"16,0 2 2-16,0 0-10 0,0-1 1 0,-5 6-5 15,2-2 1-15,9-7-3 0,-8 6 1 16,2-1-2-16,0 1 0 0,0-2 0 0,3-3 0 16,-1 4 2-16,-3 1 1 0,0 3 3 15,4-4 0-15,-3 2 8 0,2 2 2 16,-20 45 10-16,21-42 2 0,0-3-3 15,0 3 1-15,0-1-13 0,0 1 0 16,0 0-1-16,0 7-1 0,0-12 0 16,0 6 0-16,0-1-3 0,0-8 0 0,3 15 1 15,-3-11-2-15,0-1-1 16,4 4 1-16,0 5 6 0,1-5 2 16,-7-20-1-16,13 30 1 0,-17-31-5 15,12 19 2-15,-2-5-7 0,0 2 0 0,-1-4-3 16,1 5 1-16,1-1-2 0,-2-2 1 15,3 1-3-15,0 2 1 0,-6-6-3 16,5 4 1-16,0 0-6 0,2 3 1 16,0-5 0-16,-4 3 1 0,13 3-15 15,-8-3-1-15,43 28 11 16,-40-30 0-16,-1-1-1 0,-1-1 0 16,-1 2 0-16,6-2-1 0,-10-1-4 0,6 0 1 15,-15 0 0-15,13 0 1 0,23 0 3 16,-19 0 0-16,-8 0-4 0,7-1 1 0,2-2-23 15,7 2 6-15,-7-1 22 16,-7 0 0-16,15-2-2 16,-9 0 2-16,-5 0-7 0,1 2 0 0,-14 4-10 15,12-4-1-15</inkml:trace>
  <inkml:trace contextRef="#ctx0" brushRef="#br0" timeOffset="84375.36">16620 7528 90 0,'-8'0'80'0,"2"0"-65"0,1 0 2 0,1 0-9 15,-1 1 0-15,0-1-5 0,-4 2 0 0,14-2-3 16,-13 4 1-16,4 0-4 0,1 0 0 16,-1 0-5-16,-2 2 0 0,3-1-7 15,-7 7 1-15,6-6-2 0,-28 35 1 0,29-31 3 16,0 4 2-16,1 1 7 0,1 3 0 16,1-4 3-16,-2 1 1 0,1-1 0 15,1-2 0-15,0-6 4 0,0 5 0 16,0 2-2-16,0-1 1 0,1-4-2 15,1 3 1-15,1 9 9 0,0-6-1 0,3-4 9 16,1-1 1-16,-4 1 0 0,-6-20 1 16,6 14 2-16,2 0 1 0,-3-1-4 0,1-3 2 15,0 0-10-15,0 3 0 0,-3-3-7 16,0 0 1-16,3 1-4 0,2 0-1 0,-5-1-10 16,0 2 1-16,3-1-44 0,-3-1 0 15</inkml:trace>
  <inkml:trace contextRef="#ctx0" brushRef="#br0" timeOffset="90072.06">15142 8374 94 0</inkml:trace>
  <inkml:trace contextRef="#ctx0" brushRef="#br0" timeOffset="92687.42">14125 13684 765 0,'-1'1'303'0,"1"-1"-282"16,0 0 1-16,0 0 9 15,0 0 2-15,3-1-13 0,-2 1 0 0,6-2-15 16,2-3 0-16,45-15-3 0,-25 8 0 16,3 5-1-16,3 1 0 0,1 3 1 0,-2 2 1 15,-19 2 5-15,19 3-1 0,1 8 13 16,19 20 23-16,6 18 11 16,-28-22 0-16,0-11-30 0,-1-1 0 15,4-4-17-15,1-5-1 0,2-6-3 16,3-1 0-16,-20 0-2 0,-2 0 0 0,23 0 4 15,2 0 0-15,-21 0 0 0,20 0 0 16,8 0 11-16,0 0-8 16,1 0-4-16,-3 0 0 15,-3 0 16-15,19-3 2 0,-33-2-2 16,25-10 2-16,-13 0-7 0,4-4 1 0,21-6 0 16,-23 12 0-16,-3 6 0 0,1 2 1 15,-22 5-5-15,18 0 0 0,-21 4-9 0,19-1 0 16,-3 4-3-16,-3 3 0 0,13 6-28 15,-22-5-1-15,-10-4-114 0,22 14-127 16,-6 1-44-16,-25-20-1 16</inkml:trace>
  <inkml:trace contextRef="#ctx0" brushRef="#br0" timeOffset="101291.28">20148 12321 104 0,'0'41'51'0,"-3"-14"-67"0,1-2 2 0</inkml:trace>
  <inkml:trace contextRef="#ctx0" brushRef="#br0" timeOffset="103219.77">17463 7000 413 0,'0'-4'270'0,"0"3"-207"0,0 2 2 15,0-1-18-15,0 0 1 0,0 0-22 16,0 0 1-16,0 0-22 0,0 0 1 0,0 0-10 16,0 0 0-16,2 0 6 0,-2 0 0 15,1 0-6-15,1 0 0 0,-2-1-137 16,1 0 1-16</inkml:trace>
  <inkml:trace contextRef="#ctx0" brushRef="#br0" timeOffset="105411.38">19013 6242 109 0,'-3'-24'30'0,"-3"6"-121"16</inkml:trace>
  <inkml:trace contextRef="#ctx0" brushRef="#br0" timeOffset="105879.96">17114 7736 131 0,'-31'6'128'0,"12"-5"-101"0,5 4 0 0,0-1-4 15,-28 8-1-15,23-1-18 0,-3 0 1 16,7 1 0-16,-2-2 1 0,3-3-4 0,9-6 1 16,-8 7-27-16,20-11 2 0,-7 3-83 15</inkml:trace>
  <inkml:trace contextRef="#ctx0" brushRef="#br0" timeOffset="113087.72">21668 9528 676 0,'-4'0'342'0,"1"0"-205"16,3 0-95-16,0 0 1 15,0 0-7-15,0 0-12 0,0 0-10 16,-2 0 0-16,2 0 6 16,0 0 0-16,-1 0-4 0,1 0-1 0,0 0-8 15,1 0 0-15,1 0-4 0,-1 0 1 16,4 0-2-16,-1 0 1 0,-4 0-1 15,7 1 2-15,0 1 2 0,0 2 0 16,35 1 14-16,-66-5 1 0,30 7-3 16,0-3 1-16,31 45 1 0,-40-19-7 15,2 3-11-15,-3 4 0 16,-2-9-6-16,5-8 1 0,-1-3-9 0,2-13 1 16,-1 15 1-16,1-11 1 0,1-5-6 15,2-1 0-15,0-3 2 0,4 4 1 0,-3-2 8 16,0 0 0-16,1 1 8 0,-2-1 0 15,-3-1 9-15,0 2 2 0,3 1-9 16,0 5 0-16,-3-3-9 0,-3 1 0 16,16 36-44-16,-33-21 0 0,1-9-113 15,1-4 1-15,-8-4-185 0,-4-4 1 0</inkml:trace>
  <inkml:trace contextRef="#ctx0" brushRef="#br0" timeOffset="115863.05">21378 9094 337 0,'18'-5'201'0,"-7"4"-162"15,-3-1-1-15,3 2-20 0,6-1-1 16,-1 1-8-16,-3 1 1 0,0 1-14 15,1 3 2-15,5 8 4 0,-8 2 1 0,-4 1-1 16,2 3 0-16,-1 1 1 0,-5 1 1 16,0-1-1-16,-1 2 0 0,-2-16 0 0,3 24 0 15,-3-22-7-15,3 16 1 0,-1-21-9 16,-1 1 0-16,5 6-128 0,-8-27-102 16</inkml:trace>
  <inkml:trace contextRef="#ctx0" brushRef="#br0" timeOffset="116700.05">21395 9203 446 0,'-2'0'250'0,"2"0"-202"0,0 0 1 16,0 0-15-16,0 0 1 0,0 0-22 15,0-1 1-15,0 1-10 0,0-1 0 0,2 0-2 16,-1-2 1-16,1 2 38 0,1 0 0 16,0-1 3-16,0 2 1 0,0 3-19 15,2 0 0-15,1 1-15 0,0 4 2 0,37 32-11 16,-35-20 1-16,3-3-5 0,-4 2 0 15,-2-15-3-15,4 9 0 0,10 2-10 0,-10-10 1 16,-2-4-77-16,0-1-82 16,2-6-190-16</inkml:trace>
  <inkml:trace contextRef="#ctx0" brushRef="#br0" timeOffset="118163.21">19386 13017 389 0,'-4'0'176'0,"2"0"-172"0,4 0 1 0,-2 0 26 16,0 0 2-16,0 0 3 0,1 1 0 0,5 0 6 16,9 2-17-16,18 2-16 15,22-2 0-15,-10-3-1 16,-4 0 1-16,-21 0-4 0,23 0 0 0,-23 0-1 16,23 0 1-16,0 0-2 0,1 0 0 15,1 0-1-15,-3 0 1 0,0 2 2 16,18-1 1-16,-21 3 9 0,-4 3-1 15,14 8 1-15,-18-1 2 0,-2-1-4 16,-1 2 0-16,10 3 4 0,-10-7 0 0,-13-6 26 16,34 8 0-16,-30-11-24 0,22 5 1 15,1-5-16-15,2-1 0 0,-22-1-4 0,25 0 1 16,1 0-1-16,-25-1 1 0,26 0 1 16,-3 1 0-16,-3-1 0 0,18-1 0 0,-24 2-2 15,-3 0 1-15,-18 2-1 0,34 1 1 16,-19 3 6-16,-2 1 0 0,-1 2 11 15,14 5 0-15,-13-5-9 0,1 2 1 0,1 0 9 16,-17-4 0-16,27 15-2 16,-8 0 0-16,-15-10-4 0,16 5-5 15,1-3 0-15,20-2 0 16,-27-12-10-16,-13 0 1 0,13-1-4 16,3-1-1-16,-2-1 2 0,0-4 1 0,-18 2-2 15,12 1 1-15,8-4-13 0,-17 7-1 16,-1 0-16-16,-3 1 0 0,-9 0-23 0,4 0 1 15,-10 0-54-15,8 0 2 0</inkml:trace>
  <inkml:trace contextRef="#ctx0" brushRef="#br0" timeOffset="120535.72">20925 7551 161 0,'-9'-15'123'0,"1"9"-87"0,3 1 0 0,-1 1 8 15,-14-8 1-15,2 6-9 16,-4 4-29-16,-4 0-4 15,-1-1 1-15,1 3-3 0,1 0 1 16,-1 1-1-16,12 2 0 0,-17 3-1 0,-1 5 1 16,-17 12-2-16,-4 9 0 0,15-3 1 15,3 1 1-15,1 9-2 0,2 3 1 0,4 2 0 16,1-5 1-16,8-3-2 0,2 0 0 16,6 1 0-16,3 2 1 0,3 1 0 15,5-20 0-15,-2 23 1 0,2-18 1 0,2 23-3 16,3-24 0-16,5 59 1 0,-1-24 0 15,16 39-3-15,4 9 1 0,-5-36-22 0,-5-2 1 16,1-1-12-16,1 4 1 16,-3 0 15-16,-5 11 1 0,-4 3 14 0,2-5-1 15,0-1 12-15,-3-15 0 0,-1-2 12 16,3-2 1-16,0-3-2 0,-2-2 0 0,1 0-5 16,0-27 0-16,2 25-7 0,3 1 1 15,15 32 30-15,11 8-11 16,11-16-18-16,-19-34 0 0,1-5-3 15,-3 1 1-15,7-1 0 0,1-1 0 16,1-5 0-16,-1 0 1 0,3-1-1 16,-1 3 1-16,2-2 1 0,2-3 0 0,-2 1 6 15,0-2 1-15,0-1-3 0,3-6 0 16,1-2-3-16,-3 1 2 0,5-5-6 16,-2 0 1-16,1-4-5 0,0-1 0 15,0-2-3-15,-1 1 1 0,-1-4 0 0,-24-6 1 16,25 2-9-16,-24-3 1 0,21-2 0 15,3 0 2-15,-3-6 5 0,21-14 1 0,-2-22 1 16,-24 8 0-16,-4-10-11 0,-2-6 0 16,-2-8-17-16,-3-3 2 0,-1-6 11 15,-1-1 1-15,1-7 10 0,-8-7 0 0,1-3 3 16,-8-9 0-16,-1 1 4 0,-5 10 1 16,-1 3 4-16,-4-5 1 0,0-2 13 15,0-8 2-15,-3 0 1 0,-1 4 2 0,-7-3-4 16,-3 8 2-16,-9-13 20 15,-15-61 3-15,-17-9-33 16,10 61 1-16,0 20 8 0,-13 1 1 16,-6 5 10-16,-2 8 2 0,-2 3 6 0,-6 10 0 15,2 6-27-15,1 4 1 0,2 7-16 16,-6 12 1-16,0 5-2 0,-5 6 0 0,1 3-2 16,4 7 1-16,1 2-1 0,13 1 0 15,4 3-8-15,11 6 0 0,17 1-65 16,-3 8-99-16,-21 3-11 15,3 5 1-15</inkml:trace>
  <inkml:trace contextRef="#ctx0" brushRef="#br0" timeOffset="127955.12">23776 8871 73 0</inkml:trace>
  <inkml:trace contextRef="#ctx0" brushRef="#br0" timeOffset="131103.85">24527 13077 290 0,'0'0'146'0,"0"0"-70"0,4 0-20 15,-2 0-45-15,4 1 0 16,3-1-8-16,8 2 0 0,8 1 1 16,13-1 0-16,-9-1-1 0,5 0 1 15,0-1-6-15,6 0 0 0,-19-1-88 16,2 1 0-16,22-1 58 0,8 0 0 0</inkml:trace>
  <inkml:trace contextRef="#ctx0" brushRef="#br0" timeOffset="135903.76">25994 6690 668 0,'-16'32'354'0,"-4"23"-219"0,5-8-92 16,4 0 0-16,-49 213-6 0,48-190-25 16,-11 62-14-16,13-59 1 15,0-16-31-15,7-6 1 0,-2 0-158 16,-3 5-186-16</inkml:trace>
  <inkml:trace contextRef="#ctx0" brushRef="#br0" timeOffset="136114.78">25560 7485 383 0,'0'0'220'0,"-3"17"-77"0,3 13-34 16,0-4-75-1,3 17 0-15,10 74-11 0,-6-97 1 0,6-6 46 16,34 23 38 0,-1-34-72-16,2-13 1 0,-3-18-25 15,-18 2 2-15,57-59-17 0,-24 16 1 16,3-3-64-16,0 5 1 0,-3 4-98 0,-6 1 2 16,-3 2-77-16,-9 3 0 0</inkml:trace>
  <inkml:trace contextRef="#ctx0" brushRef="#br0" timeOffset="138003.43">26305 8340 839 0,'0'3'447'0,"4"-3"-332"16,7-6-84-16,0-4-1 0,28-17-19 15,22-20 1-15,-4 10-9 0,5-2 0 16,8 5-7-16,5 5 0 0,-1 7-74 16,-4 6 0-16,-17 9-92 0,-5 3-1 0,-19 3-174 15,-17-4 0-15</inkml:trace>
  <inkml:trace contextRef="#ctx0" brushRef="#br0" timeOffset="138667.85">27333 7945 670 0,'12'12'386'0,"-1"-9"-332"0,1 1 1 15,-1-8-26-15,13 2-1 0,10-18-15 16,-8-6 2-16,10-35 15 0,-22-4 7 16,-13 3-25-16,-7 44 1 15,-10-18-4-15,3 27 0 0,-9-8-15 16,-21 4 0-16,13 17-48 0,12 11-76 15,-27 23-19-15,9 31 1 16</inkml:trace>
  <inkml:trace contextRef="#ctx0" brushRef="#br0" timeOffset="139071.85">26542 9080 720 0,'17'2'322'0,"11"13"-246"15,-4-2-60-15,-1-6 2 0,94 43-31 16,-94-42 1-16,26 7-95 0,-6-3 0 16,20-4-299-16</inkml:trace>
  <inkml:trace contextRef="#ctx0" brushRef="#br0" timeOffset="139296.35">27340 9025 673 0,'7'0'331'0,"-1"14"-218"0,2-4-81 16,1 1 0-16,12 23-16 0,1 7-1 15,-6-4-9-15,-8-21 1 0,9 29 8 16,-12-31-1-16,-4 21 16 0,-14-14-9 16,-8 14-14-1,-26 17 1-15,-18-21-9 0,25-21 1 0,-9-2-49 16,0-4-54-16,12-3-12 15,19-1 0-15,15-4-90 16,-3-6 1-16</inkml:trace>
  <inkml:trace contextRef="#ctx0" brushRef="#br0" timeOffset="139700.87">27912 9344 749 0,'-1'69'281'0,"-3"-12"-302"16,3-2-1-16,-1 13-480 0</inkml:trace>
  <inkml:trace contextRef="#ctx0" brushRef="#br0" timeOffset="153414.91">6166 14284 884 0,'0'22'326'0,"2"-5"-317"16,-2-1 0-16,2-3-16 0,1 15 0 15,1-6-107-15,-1-2-1 0</inkml:trace>
  <inkml:trace contextRef="#ctx0" brushRef="#br0" timeOffset="153632.01">6160 14591 750 0,'0'2'340'0,"0"-2"-265"16,3 0 0-16,0 3-16 0,8-2 0 0,1 0-26 15,8-1-1-15,12 0-17 0,-7 0 0 16,0 2 6-16,-4 2 1 0,-3 5 28 16,1 23-20-16,-19 39-40 15,-16-32-76 1,-2-8 3-16,-28 59 1 0,-14-21-215 16,8-28-49-16,-19-14-126 15</inkml:trace>
  <inkml:trace contextRef="#ctx0" brushRef="#br0" timeOffset="153752">6017 14882 461 0,'2'-12'384'0,"4"7"-254"0,2 4 1 16,1 0-21-16,12-4 0 0,5 5-57 15,8 0 1-15,23 0-31 0,-38 0 1 16,19 0-17-16,-20 0 0 0,19 0-9 16,19 2 0-16,-23 1-82 0,3 0 0 0,-5 1-106 15,-20-4 1-15</inkml:trace>
  <inkml:trace contextRef="#ctx0" brushRef="#br0" timeOffset="153968">6626 14443 1025 0,'12'-3'412'0,"6"-4"-320"15,13-6-31 1,-2 1-52-16,109-49 0 0,-102 43-79 16,57-31-159-16,-27 6-18 15,-27 8 0-15,-26-12-349 16</inkml:trace>
  <inkml:trace contextRef="#ctx0" brushRef="#br0" timeOffset="154127.5">7111 14060 554 0,'-11'0'418'0,"0"8"-288"0,4 1 0 16,2 5-11-16,-15 29 0 0,11 50-40 15,9-67 0-15,0 5-31 0,0 0 0 16,1 28-19-16,1 3 1 0,7 73 6 0,8-17-22 16,-6-11-16-1,-3-55 1-15,1-14-23 0,-5-11 1 16,-2-19-45-16,1 10-1 0,-3-12-289 16,-3-7-241-16,-3-27 111 15</inkml:trace>
  <inkml:trace contextRef="#ctx0" brushRef="#br0" timeOffset="154243.5">6993 14695 624 0,'-19'0'432'0,"2"3"-218"16,2 14-82-16,4-1-102 16,-27 26 0-16,15 10-23 15,10-23 1-15,1-3-22 0,4-6 1 0,4-2-142 16,2-13-150 0,1-12 0-16,4-9-1 0</inkml:trace>
  <inkml:trace contextRef="#ctx0" brushRef="#br0" timeOffset="154383.5">7091 14447 532 0,'43'8'513'0,"-14"3"-353"16,-4 1 0-16,-1 0-82 0,96 51-1 15,-99-48-22-15,18 15 0 0,-7 2-36 16,-3-2 2-16,-4 0-16 0,-6-1 0 0,-12-15-28 16,2 12 2-16,-3 16-93 0,-6-13 2 15,-6-20-171-15,-5-3 0 0</inkml:trace>
  <inkml:trace contextRef="#ctx0" brushRef="#br0" timeOffset="154535.5">6834 14872 907 0,'-6'-2'421'0,"5"-2"-330"0,1 3 1 16,3 0-36-16,0-3 1 0,6-2-40 16,19-9 0-16,22-4-13 0,-7 6 2 15,6 1-13-15,1 3 1 0,0 2-29 0,-1 2-1 16,-2 1-70-16,-6 0 0 0,-4 1-153 15,-7-4 0-15</inkml:trace>
  <inkml:trace contextRef="#ctx0" brushRef="#br0" timeOffset="155955.22">6648 15145 861 0,'4'43'464'0,"-4"-16"-397"15,3-1 0-15,0-3-46 0,10 88 0 16,-10-92-21-16,7 18 0 0,-5-18-63 16,7 17-1-16,-5 0-94 0,4-3 0 0,-4-11-187 15,-7-18 2-15</inkml:trace>
  <inkml:trace contextRef="#ctx0" brushRef="#br0" timeOffset="156275.26">6941 15181 753 0,'10'28'469'0,"-4"-6"-377"15,-3 1 1-15,4-5-43 0,15 72 1 0,-14-68-2 16,7 33-17-16,-11-40-25 16,2 25 0-16,-3-9-7 15,-3-18 1-15,1 11-13 0,-1 4 1 0,0 4-35 16,0-7 0-16,0-4 39 15,0-17-1-15,0 16 9 16,0-19 1-16,0-1 7 0,0-4 1 0,0 4 21 16,0 3-2-16,0-3-21 15,0 0 2-15,2 0-6 0,-2 1 0 16,0-1-3-16,0 0 0 0,2 1-4 16,-2-1 1-16,1 0-44 0,-1-3-112 15,0-1-3 1,0-1 1-16,3-31-212 0,-14-2 0 0</inkml:trace>
  <inkml:trace contextRef="#ctx0" brushRef="#br0" timeOffset="156547.4">6535 15516 591 0,'0'7'321'0,"2"2"-218"15,1 3 0-15,7 5 74 0,62 74-52 16,-52-71-89-16,19 12 0 16,-1 0 1-16,11-2-19 15,-2-3-11-15,-12-12 0 16,-9-10 1-16,-2-2 2 0,-8-10-6 0,-6-1 1 16,27-21-10-16,0-27 1 0,-3-16-50 15,11-23 28-15,-2 7-28 16,-9 28 1-16,-12 31-37 0,-2 4 1 15,-6 7-44-15,-3 1 0 0,-7 5-107 16,-4 6 1-16</inkml:trace>
  <inkml:trace contextRef="#ctx0" brushRef="#br0" timeOffset="157280.04">6212 16099 713 0,'0'0'432'0,"0"2"-326"16,0-2 0-16,-3 4-34 0,3 5 0 0,-4 3-38 16,-4 14 0-16,-6 19-23 0,-3-8 0 15,2 3-11-15,-13 27 0 0,5-11-50 0,-3 6-51 16,7-7 37-1,8-25 2-15,7-22 15 0,4-5 1 0,0-3 29 16,0 0 0-16,4-3 15 0,-1 2 0 16,4-6 15-16,-1 1 0 0,49-31 43 15,-24 20 6-15,0 7-18 16,-3 4 1-16,-21 7-5 0,9 2 1 16,-3 16 1-16,-10 16-43 15,-3 3-51-15,-1 4 0 16,-4-5-80-16,-2-11 0 0,-1-18-183 15,-3 9 2-15</inkml:trace>
  <inkml:trace contextRef="#ctx0" brushRef="#br0" timeOffset="157395.67">6089 16615 559 0,'0'0'241'0,"0"0"-196"16,3 0 1-16,-3 0-23 0,5 0-1 15,1-2-62-15,2 0 0 0,-11-2-181 16,15-5 0-16</inkml:trace>
  <inkml:trace contextRef="#ctx0" brushRef="#br0" timeOffset="157683.68">6496 16317 673 0,'4'6'473'0,"-3"0"-351"0,-1-3 1 0,0 3-60 16,0 3 0-16,-1 14-37 0,-3-1 0 15,-7 17-17-15,0-5-1 0,-4-2-7 0,2 1 0 16,-3 2-34-16,-3 18-54 15,15-44 40-15,1-3 1 0,-3 18 31 16,6-23 0-16,3 2 14 0,0-3 1 16,0-6 2-16,2 9 1 15,1-3 13-15,3-1 1 0,27-1 13 0,-21 1 2 16,8-1 60-16,-20 8-4 16,9 6-70-16,-12 8 1 0,-7 19-10 15,-4-6-1-15,-6 0-6 0,-1 0 0 16,-4 0-19-16,-12 14 1 0,5-11-80 15,-9 7-77-15,-1-7 22 16,3-10 0-16,23-26-152 0,-16 0 0 16</inkml:trace>
  <inkml:trace contextRef="#ctx0" brushRef="#br0" timeOffset="157780.17">6249 16776 498 0,'21'-6'294'0,"-8"1"-249"15,4 3 0-15,-5 0-31 0,17-3 2 0,-3 1-34 16,0 1 1-16,-2-3-114 0,8-6 1 15</inkml:trace>
  <inkml:trace contextRef="#ctx0" brushRef="#br0" timeOffset="157967.21">6874 16175 645 0,'0'-2'372'0,"0"2"-191"15,0 3-102 1,-3 8-59-16,-1 2-23 16,-9 18 1-16,-10 26-30 0,3-15 1 15,-20 27-169-15,0-19-213 0</inkml:trace>
  <inkml:trace contextRef="#ctx0" brushRef="#br0" timeOffset="158212.17">6967 16234 660 0,'29'-16'436'0,"-9"5"-366"15,-2 3 0-15,-4-1-82 0,29-19 1 16,-20 9-36-16,-14 12 0 0,-6 4-52 16,-3 6 36-16,-6 2 50 15,5-2 2-15,1 2 11 0,-5 5 1 16,-15 33 23-16,8-5 0 0,5-9 23 0,1 4 1 15,0 7 11-15,5-21 1 0,-1 24 8 16,1 2 2-16,1 2-30 0,0 1 1 0,0-20-33 16,0 22 1-16,1-2-50 0,2 25 0 15,1-29-139-15,3-6 1 0</inkml:trace>
  <inkml:trace contextRef="#ctx0" brushRef="#br0" timeOffset="158427.85">7746 15984 815 0,'-22'10'308'0,"3"1"-299"0,7 1 1 0,-3 0-48 15,-28 24-1-15,-2 5-72 0,19-14-1 16,-7 9-247-16</inkml:trace>
  <inkml:trace contextRef="#ctx0" brushRef="#br0" timeOffset="158512.35">7615 16486 538 0,'12'33'278'0,"-4"-14"-258"0,-2-3 2 0,-3-3-41 15,17 27 1-15,-14-25-173 0,-1-9 1 16</inkml:trace>
  <inkml:trace contextRef="#ctx0" brushRef="#br0" timeOffset="158959.35">7761 16104 827 0,'19'-20'421'0,"-6"8"-333"0,-1 2 0 16,3 0-43-16,29-20 1 0,48-5-21 15,-54 26-16-15,28 4-2 16,-17 4 0-16,-30 6 12 0,-5 2 0 15,16 10 16-15,15 20 1 0,-13 22 3 16,-16-9 1-16,-3 25 21 0,0 20-29 16,-3-3-3-16,-5-23-1 15,-4-23-8-15,-1 2 0 0,0-5-13 16,-1-52 2-16,-3 44-7 0,-4-6 0 0,-2-5-5 16,-14 7 1-16,-12-9-9 0,9-10 2 15,-2-6-7-15,-4-1-1 0,3-3-3 16,12-4 1-16,2-4 7 0,-15-9 1 0,-14-20 6 15,6-25 0-15,14-3 0 0,7-17 2 16,10 5 0 0,6 21 1-16,7 26-2 0,1 16 1 0,4 2 2 15,8-9 1-15,16-4 4 0,10 12 0 16,-10 9 3-16,-22 2 1 0,1 6 1 16,10 4 1-16,6 14 1 0,-20 4 0 0,-4 19-3 15,-5-29 0-15,-5 16-5 0,-4 1 1 16,-1-19-11-16,-19 30 0 0,-21-5-55 15,21-32-84-15,-50 19-16 16,35-25 1-16,11-5-62 0,3-3 1 16,12-13-175-16,-14-12 94 15,-10-23 177 1</inkml:trace>
  <inkml:trace contextRef="#ctx0" brushRef="#br0" timeOffset="159406.85">8387 15807 906 0,'11'9'492'0,"1"16"-347"0,-1 1-100 15,3 1-67-15,52 102-176 16,-58-111-70-1,-1-5-1-15</inkml:trace>
  <inkml:trace contextRef="#ctx0" brushRef="#br0" timeOffset="159604.09">8535 15716 709 0,'12'-30'369'0,"2"13"-254"0,0 2 0 0,1-1-32 16,72-59-1-16,-57 64 5 0,39-3-23 15,-17 15-42 1,-20 9 2-16,-24 1-12 0,-3 1 1 0,16 22-9 16,-16 16 1-16,-5-17-17 0,-3-17 0 15,-5 6-131-15,-18 44-186 16,-2-28 18-16,-24 8 1 0</inkml:trace>
  <inkml:trace contextRef="#ctx0" brushRef="#br0" timeOffset="160311.24">8564 15880 455 0,'-6'-15'258'0,"2"7"-216"0,3 2 0 16,-1-2-25-16,1-9 0 0,2 11-15 0,6-13 1 16,8 2-12-16,-13 26 1 0,10-16-9 15,-3 0 1-15,40-12 7 0,-33 19 67 16,-13 6 23 0,12 9-1-16,-27-8 9 0,12 5 0 15,-3 40-18-15,-7-31 0 0,0-5-21 0,1-1 0 16,1-6-36-16,3-3-1 0,4-6-18 15,1 1 1-15,7-8-41 0,-8 13 1 0,4-6-42 16,-1 0 0-16,4-1-60 0,-2-2 0 16,2 0-236-16,-1 4 145 15,-8 8 208-15,37-1 165 16,-51 17-21-16,-6 9-1 16,-11 4-16-16,-18 9 1 0,32-33-18 15,-35 29 0-15,0-4-7 0,23-18 1 0,5-5-13 16,-3 0 1-16,8-5-4 15,2-1-1-15,9-5-18 0,8-4-1 0,-2 0-11 16,5-1 0-16,16-2 34 0,10-7-23 16,41-18-31-16,45-24 1 15,-44 20 3-15,-3-3 1 0,1 1-8 16,-6 0 0-16,-7 7-6 0,-7 3 1 0,-11 6-13 16,-5 2-1-16,-12 8-60 0,-4 3-51 15,-14 4 31 1,0 0 1-16,-11 2-95 0,4-2-46 15,2-2 63-15,-47 2-1 16,23 4 133-16,-2 4 1 0,-6 16 109 16,2 16 0-16,15-5-1 0,1-4-1 15,6 3 9-15,-2 6 0 0,6 4-12 16,-1 0 1-16,3 8 13 0,6-25-45 16,-1 12-34-16,1-27 1 15,1 17-34-15,0-24-42 0,1-5 31 16,-1 8 0-16,0-29 31 15,2 21 0-15,-1-10 38 0,9-38 1 16,6-2 86-16,3 4 36 0,18-25-76 16,-12 35 0-16,-1 18-11 15,2 2 1-15,10 3 31 0,1 7-27 16,-22 10-48 0,-6-1 2-16,25 14-11 0,-25 5 1 0,-5 4-7 15,1 17 2-15,-5-26-9 0,0 14-1 16,-1-4-23-16,-4 2 0 0,2-17-47 15,-14 24 0-15,5-13-42 0,-8-1-1 0,10-15-74 16,-22 16 1-16,-3-23-402 0</inkml:trace>
  <inkml:trace contextRef="#ctx0" brushRef="#br0" timeOffset="160451.26">8758 16300 496 0,'1'0'366'0,"1"2"-256"0,2 7 1 15,1-3-34-15,1 9 0 0,9 21-14 16,-1-4-47-16,0 5-28 15,0-2-69 1,-4-14-1-16,-8-18 2 0,-2-2-84 16,5 9 2-16,-5-15-9 0,-3-4 2 15</inkml:trace>
  <inkml:trace contextRef="#ctx0" brushRef="#br0" timeOffset="160563.95">8779 16380 128 0,'0'0'115'0,"0"0"-74"0,0 0 2 0,0-3-22 16,0 3 0-16,0-2-20 0,0 2 0 0,0-2-33 0,0 2-1 16</inkml:trace>
  <inkml:trace contextRef="#ctx0" brushRef="#br0" timeOffset="160675.95">8819 16337 318 0,'0'0'233'0,"0"8"-162"0,0 3 0 16,0 5 2-16,0 0-72 15,0 7-53-15,0 0-1 0,0 11-72 16,0-30 0-16</inkml:trace>
  <inkml:trace contextRef="#ctx0" brushRef="#br0" timeOffset="160855.47">8742 16436 450 0,'0'-3'306'0,"11"-2"-157"0,-3-1-120 16,2 1 1-16,18-5-19 0,-19 8 0 16,11-1-10-16,-3 2 0 0,9 1-24 0,-21 1-1 15,-2 2-28-15,12 3 0 0,-27-5-65 16,16 4-1-16,-6 1-28 0,0 0 0 0</inkml:trace>
  <inkml:trace contextRef="#ctx0" brushRef="#br0" timeOffset="160995.46">8766 16598 220 0,'-26'0'357'0,"11"3"-169"0,3-2 0 15,2 4-40-15,-22 6 0 0,28-9-62 16,-5 3 0-16,2 0-39 0,17-10 0 0,-1 2-11 16,16-1-29-16,39-20-8 15,8 2 1-15,36-14 7 16,-30 20 2-16,4 3-70 0,-3 1 1 0,-5 1 41 16,-7-1-1-16,1-3-355 0</inkml:trace>
  <inkml:trace contextRef="#ctx0" brushRef="#br0" timeOffset="161524.09">9780 15486 683 0,'0'-3'351'0,"0"-3"-227"15,2 3-99-15,-1-2 1 16,4 0-24-16,1-5 1 0,0 2-10 16,-6 13 0-16,7-7-32 0,0-3 0 0,-1 2-26 15,37-18-1-15,-69 35 3 0,32-16 1 16,-6 3-28-16,6 2-8 16,-12 3 22-16,4 2 1 0,-8 34 18 15,-13-19 1-15,-12 12 18 0,13-12 1 16,-1 4-87-16</inkml:trace>
  <inkml:trace contextRef="#ctx0" brushRef="#br0" timeOffset="161842.84">9421 15619 557 0,'0'0'346'0,"0"0"-235"15,0 3-1-15,8-3 37 0,5-6-42 16,14-6-72-16,22-10 1 15,-15-1-18-15,-7 5 2 0,-1 6-13 16,0 1 0-16,5-2-9 0,-23 12 0 0,4-2-45 16,-1 3-1-16,-5 0-38 0,-6 0-1 15,-6 0-65-15,9 0-1 0,-5 0-68 0,2 0-1 16</inkml:trace>
  <inkml:trace contextRef="#ctx0" brushRef="#br0" timeOffset="162267.4">9571 15651 262 0,'-24'21'183'0,"10"-7"-134"0,2-3 1 0,4-3-34 15,-18 21 2-15,18-13-9 0,7-9 0 16,4-5-2-16,0-9 0 0,0 7-2 16,3 4 1-16,3-6-3 0,31 3 1 0,-8-9-1 15,-10-1 0-15,-5 1-5 0,-2 3 1 16,-10 3 2-16,6 1 0 0,-5 1-2 16,-3 0 0-16,-9 4 0 0,6 0 1 0,0 2 11 15,-5 1 0-15,-9 40 83 0,-9 0 8 16,8-11-59-16,4 3 0 15,2-15-21-15,7-10-1 0,1-5-11 16,1-5 0-16,0-4-2 0,1-1-69 16,1-10-12-1,-2 10 0-15,6-17-32 0,2-13 1 16,-4 3 28-16,0 0 2 0,0-1 56 0,-3-10 1 16,-1 12 43-16,-1 0 0 0,-1 14 56 15,-2-15 0-15,-2-10 5 0,3 26 1 0,-5-18-20 16,6 27 0-16,1-2-37 0,-2-6 0 15,-3 3 1-15,6 9 0 0,6 11-14 16,-6-10 1-16,0 2-13 0,4 28 0 0,1-6-3 16,1 3 0-16,2 0 0 0,-1 3 0 15,-5-17 1-15,4 33 1 0,-6-16-2 16,2 3 1-16,-4-3-5 0,-1-16 1 0,-5 36-17 16,-2-19 0-16,-9 14-37 15,2-18 1-15,-1-4-47 0,-7 10 1 0,13-28-85 16,0-3 0-16</inkml:trace>
  <inkml:trace contextRef="#ctx0" brushRef="#br0" timeOffset="162670.89">9552 16112 606 0,'18'19'360'0,"-9"-6"-286"0,-3 0 2 0,1 0-40 15,12 26-1-15,-5-4-28 0,-6-12 0 16,-4-16-23-16,6 9 2 0,-7-13-46 16,9 5 1-16,-4-9-59 0,10 0 2 0,-4-14-21 15,12-19 0-15,2-17 75 0,-8 13-1 16,3-4 152-16,1 6 159 0,-17 27-136 16,-4 4-1-16,-2 0-49 15,8-10 2-15,-16 15-36 0,-4 0 1 0,9 6-22 16,-30-12 1-16,11 7-11 0,-1 0 0 15,-10 5-10-15,15-1 0 0,3-2-8 16,5 2 1-16,3-2 26 0,6-3 0 0,9-3 46 16,-15 7 0-16,9-3 38 15,3 1 1-15,6 4-3 0,33 18 0 0,-13-12-29 16,2 0 1-16,4 1-28 0,16 8-1 16,-11-2-3-16,5 2-22 15,-4-7-7-15,-13-6 0 0,-16-7-36 16,-10 1 1-16,4 2-84 0,-8 0 2 15,-2-4-78-15,-2-4 2 0,-4-1-119 0,-3-2 0 16</inkml:trace>
  <inkml:trace contextRef="#ctx0" brushRef="#br0" timeOffset="162824.39">9429 15990 584 0,'0'0'372'0,"0"3"-263"0,0-2 1 0,3 0-44 16,7 3 0-16,9 2-26 0,4-1 1 0,27 2-24 15,-8-6 0-15,3 0-14 0,-22-1 2 16,27 0-45-16,0 0 1 0,-26 0-66 16,25 0 0-16,17-4-183 0,-32-3 1 0</inkml:trace>
  <inkml:trace contextRef="#ctx0" brushRef="#br0" timeOffset="162983.4">10124 15557 654 0,'0'5'236'0,"0"5"-238"16,0 2 0-16,0-3-112 0,0-2 0 16</inkml:trace>
  <inkml:trace contextRef="#ctx0" brushRef="#br0" timeOffset="163256.06">10250 15938 682 0,'0'17'369'0,"0"-4"-303"0,0-2 0 0,-1-1-35 16,-1 11 0-16,-1-8-23 15,-3 0 1-15,0-5-12 0,1-2 0 0,7-15 0 16,-7 13 0-16,-3-3 24 0,2-2 110 16,-1-1-43-16,4 2 0 15,-2-2-38-15,0 0 1 0,2-1-15 16,0 1-1-16,12-3 17 0,1-19 0 15,48 17-13-15,-18 6 0 16,40-3-21-16,9 1 1 0,-5 3-15 16,90 3 1-16,-97-2-3 0,-16 0 1 0,-7 2-4 15,-16-3 1-15,-42 0-10 0,37 0 0 16,-22-1-17-16,26-2 2 0,-22-8-69 16,-1-15-146-16,-23-9-316 15</inkml:trace>
  <inkml:trace contextRef="#ctx0" brushRef="#br0" timeOffset="163425.07">10281 15673 749 0,'3'7'363'0,"0"-6"-307"0,2 1 1 0,7-2-19 15,13-1-68-15,2-8-3 16,25-13 0-16,-24-1-63 15,3-11 0-15,-19 8-73 0,-3-5 2 0,-6-1-9 16,-1 7 2-16</inkml:trace>
  <inkml:trace contextRef="#ctx0" brushRef="#br0" timeOffset="163700.07">10453 15366 539 0,'-3'17'438'0,"0"13"-141"16,3 11-62-16,0-6-163 15,3 31 0-15,4 90-33 16,-5-130 0-16,-2-26-22 0,2 51 2 15,-1-5-16-15,1-1 1 0,-2-6-25 0,1-10 2 16,1-4-45-16,-1-10-1 16,1 0-72-16,-2-11 1 0,0-4-43 0,-2 1-1 15,-1-11-75-15,0-1-1 0,-12-48-67 16,10 12 498-16,2 0 35 16,3 25 0-16,0-17-41 0,0 12 1 15,2 20-33-15,1-9 1 0,15 0 70 16,25 24-102-16,-4 11-86 15,11 7-1-15,-11 9-14 0,-8-1 0 16,10 11-34-16,-21-17-1 0,-5-3-79 16,-6-4 1-16,-4-5-142 0,-5-11 2 0</inkml:trace>
  <inkml:trace contextRef="#ctx0" brushRef="#br0" timeOffset="163859.67">9954 15852 769 0,'0'0'392'0,"5"0"-289"0,8 0-75 15,-2 0-62-15,1 0 0 0,7 0-93 16,5 0 0-16,-2-3-170 0,-8-1 0 16</inkml:trace>
  <inkml:trace contextRef="#ctx0" brushRef="#br0" timeOffset="164363.68">10218 15857 617 0,'-5'29'354'0,"-2"-11"-295"0,4-3 0 0,-2-1-34 16,-6 31-1-16,1-22-16 0,7 2 0 16,0-6-8-16,1-9 0 0,0 16-4 0,2-14 1 15,2-9-13-15,3 0 2 0,5 4-83 16,-10-17-130-16,16 15 7 16,-24-14-1-16</inkml:trace>
  <inkml:trace contextRef="#ctx0" brushRef="#br0" timeOffset="176163.96">9230 17615 697 0,'-4'-16'358'0,"1"3"-297"0,1 1 0 0,1 2-22 16,-1-12 0-16,1 2 6 0,4 10 5 15,4-15-8-15,6 8 1 16,6 17 61-16,-6 11-9 15,10 8-61-15,14 23-1 0,-11 27-11 16,-12-24 0-16,-2 3-10 0,0-2 2 0,-2-6-10 16,0-3 0-16,1-8-2 0,0-8 0 15,-5-13-3-15,0-5 0 0,2 9-4 0,3-7 0 16,4 0-6-16,-26-14 1 0,12 5-18 16,9 0-1-16,19-33-4 0,-23-3 1 0,0-4 5 15,-6 17 2-15,5-31 1 0,-2-2 18 16,-2 7 11-16,4 8 1 15,0 11 21-15,3 18 0 0,8 10 5 16,1 7 0-16,5 11-11 0,2 5 2 16,2 7-7-16,13 22 0 0,-13-15-10 0,-3-2 1 15,-11-20-4-15,11 7 0 0,12-5 4 16,-13-8 0-16,-3-12-2 0,-1-13-21 16,28-31-7-16,-6-43 2 15,-28 44-28-15,-9-1 0 0,-6 6-39 0,-3 0 0 16,-1 28-17-16,-1 1 0 0,-3-18-30 15,-9-10 0-15,8 19-116 0,1 4-1 0</inkml:trace>
  <inkml:trace contextRef="#ctx0" brushRef="#br0" timeOffset="176643.8">10106 17280 557 0,'-2'0'367'0,"2"8"-263"0,0 4 0 15,-1 5 39-15,1 90-32 16,3-82-74-16,0 7 2 0,2-22-21 16,0 0 0-16,5 6-7 0,-1-4 0 15,8 0 2-15,-26-31-16 16,29 26-4-16,-25-20 1 0,8 7 4 15,25-54 1-15,-30 36-3 0,-1 1 0 16,-3 12-4-16,-9-19 0 0,1 11-2 0,-6 1 0 16,3 5-16-16,-8-7-1 0,22 18-25 15,-2-1 1-15,-10-4-46 0,14 7 0 0,12 3-22 16,-16-9 0-16,7 3-30 0,1-1 0 16,5 0 65-16,-1 0 1 0,39-34 102 0,-18 36-1 15,9 10 284-15,2 12-36 16,-2 4-168-16,11 26 0 0,-36-26-7 15,-1 1 0-15,-6-10 41 0,5 13-78 16,-2-6-41 0,-6-17 0-16,2 12-19 0,-4-17 1 0,-1-18-57 15,2 8-44-15,9-19 66 16,0-31 0-16,1 15 25 0,0 9-1 16,6 1-36-16,12-16-61 0,-9 27 20 15,-5 7 1-15,-12 11-122 16,-1-3 2-16</inkml:trace>
  <inkml:trace contextRef="#ctx0" brushRef="#br0" timeOffset="177023.81">10740 17158 449 0,'-6'10'389'0,"-1"6"-184"0,0 1-83 16,-2 2-24-16,-19 80-23 15,28-78-57-15,0-10 0 16,2 6-10-16,-1-2-1 0,1-10-3 16,4 8 1-16,8 2-4 0,-5-7 0 0,-12-13-7 15,6 5 0-15,2 3-6 0,0-1 2 0,-5-6-19 16,3 1-1-16,4-2-2 0,2-11 1 16,27-31 11-16,-33 7 1 0,3-3 2 0,-2 18 2 15,-1-28 2-15,-1-2 0 16,-2-10 10-16,-2-2-1 0,-5-78 8 15,1 77 0-15,-2 10 11 0,-3 12 0 0,11 56 20 16,-15-66 1-16,7 36-2 0,2 9 1 16,3 5-11-16,-3 6-1 0,3 5-1 0,6 0 0 15,-4 6-4-15,-9 21 1 0,13 23 3 16,0-26 2-16,11 46 40 0,26 124-25 16,-6-47-36-16,-11-76 1 15,-3-15-55-15,12 14-65 0,3-13 27 16,-14-30 1-16</inkml:trace>
  <inkml:trace contextRef="#ctx0" brushRef="#br0" timeOffset="177995.3">10920 16891 636 0,'0'-12'261'0,"3"5"-187"0,2 4 0 16,1 1 0-16,5-5 0 0,12 7 11 16,10 8 32-16,24 11-90 15,-17 2 1-15,3 16-10 0,-29-13 2 16,-11 21 28-16,-6 16 24 0,-6 2-38 16,1-42 0-16,-1-1-10 15,-5 21 2-15,-6 8-18 0,12-25 1 16,2-4-8-16,3-5 1 0,3-13-4 0,3-1 0 15,0 8-24-15,5-8 0 0,-3-13-116 16,34-1-31-16,12-20 161 16,12-18 1-16,-11 16-40 0,13-17-45 15,-5-5-20-15,-19 9 2 16,-24 10-101-16,-7-3 1 0,-10 6 137 16,1 13 1-16,-2 9 141 0,1 9 2 0,-5 2 37 15,-1-5 0-15,-10-2-21 0,16 13-1 16,-9-7 40-16,8 3-2 15,-27-7-61-15,43 12-1 16,-13-5 45-16,-4 0 0 0,2 4-15 16,0 3 0-16,-2 22-28 0,27 21 1 0,21 36 4 15,-4-14-31-15,-4-9-30 16,-8-32 0-16,-11-19 1 0,0-2 0 16,-7-5-3-16,-4-5 0 0,-2-7-15 15,5-8 0-15,7-36-27 0,-7-25-25 16,-5-3 14-16,-3-4 0 15,-4 50-71-15,-7-105 20 0,1 73-32 16,6 30 20 0,6 55 102-16,1-41 0 15,5 17 60-15,20 16 1 0,-2 7 13 16,5 8 1-16,18 17-5 0,-20-8 0 0,-1 1-18 16,-4-1 0-16,-16-23-11 0,14 14 0 15,-3-8-16-15,-11-16 0 0,9 3-26 16,6-9 1-16,-16-11-56 0,12-30-13 15,-3-33 26-15,-16 26 1 16,-6 33 35-16,0 1 1 0,-6-16 30 16,-5 5 0-16,-1 6 27 0,-7 7 0 0,-16 3 65 15,20 24-24-15,-29 14-50 16,21 9 1-16,10 30-8 0,12-42 1 16,4 41-6-16,4-21 1 15,7-11 8-15,2-1-17 0,25 45-6 16,11-11 2-16,-19-52-3 15,-1-3 1-15,-6-10 6 0,41 3 1 0,9-16-28 16,-28-15-42-16,84-54-154 16,-58 5-88-16,-20 14 217 15,-17 12 1-15,-15 9 72 16,-1 1 1-16,-6 6 50 0,-5 2-1 16,-3 6 52-16,-4 6 1 0,-4 13 116 0,-3 1-66 15,-5-4-98 1,-18 2 1-16,15 27 11 0,-25 34-9 15,3 51-26 1,31-28 1-16,11-14-11 0,-1-32 0 0,5-1-8 16,7 26 1-16,19 17-2 0,10-20 0 15,-13-36 0-15,-1-2 0 0,-13-16-15 0,33-1 1 16,-28-9 3-16,21-17 0 0,38-42-50 16,-21 8 0-16,-3-8-231 0,-2 7 1 0</inkml:trace>
  <inkml:trace contextRef="#ctx0" brushRef="#br0" timeOffset="181163.75">15288 16199 971 0,'-26'0'428'0,"8"10"-378"16,1 4 1-16,6 6-17 0,-46 75 0 0,51-69-21 15,1 21-1-15,2-3-13 16,3-24 0-16,2 17-7 0,1-22 1 16,9 15-18-16,21 4-20 0,-17-31 21 15,29 5-1-15,-17-17 10 16,-9-9-1-16,-1-6 10 0,-3-7 1 0,8-17 5 16,-8 17 0-16,0 2 2 0,-1 3 1 15,-4 19 23-15,0 1-1 0,24-2 30 16,-17 35-12-16,26 33-25 15,-17 10 0-15,-3 45 2 0,-11-48 0 16,-7-1 12-16,-2 1-1 0,-3-3 7 0,-3-6 1 16,-2-2-17-16,-7-5 1 15,9-56-11-15,-17 73 1 0,2-34-3 0,-13 5-1 16,11-24-4-16,9-10 1 0,-24 8-11 16,7-10 1-16,-10-9-51 0,10-16-62 15,-41-42 11-15,31-12 0 0,16-8-56 16,-1-9 1-16,0-13-75 0,3-7 1 15,0-28-268-15</inkml:trace>
  <inkml:trace contextRef="#ctx0" brushRef="#br0" timeOffset="181652.32">15208 15414 296 0,'34'-58'355'0,"-11"34"-223"16,-4 7 1-16,-1 6-6 0,71-27 1 0,-70 47-56 16,20 27-1-16,-39-20-12 15,53 58 1-15,-4 43-20 0,-19-19 2 0,-5 16-15 16,-13-4 0-16,-1 0-2 0,-5-2-1 15,0-4-5-15,1-10 0 0,-1-12-11 0,1-27 1 16,2-11-10-16,1-20 0 0,-7-18-16 16,7 6 2-16,-5-5-1 0,-2-6 0 15,2-4-57-15,-5-16-6 0,26-26 48 16,-14-6 1 0,-7-5 7-16,1 11 1 0,-6 24 9 0,1-19 0 0,1 8 12 15,-2 5 1-15,0 9 1 16,0 15 0-16,0-10-28 0,0 11 3 15,0 2 23-15,0 3 1 16,0-1 0-16,3-4 1 0,-3 4-1 16,0-1 0-16,3 3 0 0,0-2 0 0,-3 0 2 15,2 1 0-15,-1 0 5 0,1 2 1 16,0 2 9-16,11 29 1 0,-13-21 12 0,3 17 1 16,-3-19-1-16,3 16 2 0,2 1-8 15,3-4 2-15,1 0 11 0,8 7 1 16,-9-27-1-16,19 14 2 0,7-14-22 0,-8-5 0 15,-16-7-12-15,1-5 1 0,23-20-5 16,-8-26 0-16,-10 11 3 0,-4-3 1 0,-4 7 3 16,-5 4 0-16,-6 23-4 15,-2-1 0-15,-7-13-5 0,-4 6 1 0,-16-8-3 16,-10 9 0-16,17 15-6 0,2 2-1 16,16 5-19-16,-11-1-1 0,4 1-38 15,8 1-1-15,2 5-151 0,-9 5-135 16,21-15 105-16,-8 4 1 15</inkml:trace>
  <inkml:trace contextRef="#ctx0" brushRef="#br0" timeOffset="182067.82">15939 16077 208 0,'14'-3'244'0,"-3"1"-135"0,1 2 2 0,-3 3-14 16,24 10 1-16,-1 26 78 0,-3-5 1 15,-12-15-103-15,14 13 0 0,1-7-41 16,0-7 0-16,16-6-17 0,-16-10 1 0,-15-3-7 15,15 0 0-15,-18-8-15 0,31-11 0 16,-5-25-6-16,-14 4 2 0,-3 1 4 16,-8-2 0-16,-4 5 6 0,-8 3 0 0,-3 10 1 15,-2 14 1-15,1-8 2 0,1 3 1 16,-5 10-13-16,5 1 1 0,-3-6 1 16,3 10 0-16,3 5 8 0,-3-8 0 0,6 3-2 15,2 0 1-15,-2 3 1 16,37-3 1-16,-17 2-3 0,0 0 1 0,11 2 0 15,-14-4 0-15,-4 0 14 0,-8 0-1 16,-10 0-12-16,1 0 1 0,-4 0-5 0,-6 0 1 16,5 0 6-16,-2 0 1 0,-39 7 18 15,-4 26 7-15,-4 34-7 16,29-16 1-16,17-11 5 0,5-2 2 16,2 0-4-16,5-4-1 0,11-14 23 15,15 3-15-15,39 2-11 16,-17-25 1-16,-28-7-12 0,25-8 2 15,-24 2-14-15,56-29 1 0,-4-11-33 16,-29 18 2-16,5-5-273 0,-10-16-641 16</inkml:trace>
  <inkml:trace contextRef="#ctx0" brushRef="#br0" timeOffset="184215.83">10697 18093 303 0,'-3'-17'217'0,"0"4"-56"0,3 4-78 15,-3 2-1-15,1-11 80 0,-1 4-13 16,2 5-69-16,1 0 2 15,1 20 5-15,-2-15 1 0,1 8-50 0,0 1 0 16,0 1-30-16,-2 30 0 0,-4 36-67 16,-3-25-102-16,-8 67 5 15,2-30 1-15,2-25-110 0,0-21 2 16</inkml:trace>
  <inkml:trace contextRef="#ctx0" brushRef="#br0" timeOffset="184591.33">10349 18426 481 0,'6'0'381'0,"3"7"-261"0,0 4 1 15,5 6 45-15,32 28-82 0,17 10-68 16,-21-32 1-16,-26-19-8 0,20 3 0 15,20-6-2-15,-14-6 0 0,-19-6-8 16,0-2 0-16,41-28-30 0,-5-27-1 0,-24 14 13 16,-1-3 0-16,-5 1-36 0,-3 2 1 15,-1-3-139-15,-5 8-150 16</inkml:trace>
  <inkml:trace contextRef="#ctx0" brushRef="#br0" timeOffset="185516.39">11270 18378 860 0,'-26'28'399'0,"6"-3"-307"16,8-2 0-16,1-1-18 0,-49 79 1 0,51-83-34 16,-3 18 1-16,5-1-26 0,1-3 0 0,6-21-12 15,0 11 2-15,3-15-4 0,0 0 1 16,5 14-7-16,10-9-1 0,-2-8-10 0,-16-8 1 16,28 8-23-16,-2-7 1 0,-3-9-49 0,-2-11-9 15,17-26 40 1,-23 17 1-16,-8 7-7 0,2 2 1 0,-3-1-9 15,2 1 2-15,-3 11 3 0,5-13 0 16,0 0 17-16,2-2 1 0,0 2 25 0,-1 2 0 16,-8 14 15-16,7-10 0 0,-2 3 6 15,-1 1 1-15,2-4-2 0,-4 10 2 0,-4 6 4 16,3-3 1-16,-2 5 3 0,-8 11 0 0,10-16 7 16,-2 6 0-16,-2 0 7 0,0 0 2 15,0 3 2-15,0 0 0 0,0 3 21 0,0-1-12 16,2 0-24-1,2 32 2-15,-4-24-3 0,0-1 1 0,0-1 4 16,0 0 1-16,0 1 2 16,0 3 2-16,0-10-6 0,2 16 0 0,1-1-1 15,-1-13-1-15,4 14 9 0,-2-5-9 16,4-4-11-16,-7-8 1 0,-1 0 0 16,5 10 1-16,-8-22 5 0,3 8 2 0,1 4 7 15,-1-4 1-15,0 1 0 0,0 2 0 16,0 1-7-16,0-2 1 0,2 2-8 0,0-1 1 15,-2 1-4-15,0 0 0 0,1 4-3 0,5 41 1 16,-9-78-3-16,3 29 1 0,2 12-10 0,-2-12 1 16,0 2-15-16,0-2 2 0,1 2-70 15,-2-2-35-15,1 1 71 16,-2-2 1-16,1-3-9 0,-1-1 2 16,-15-17 19-16,10-22 0 0,2 8 28 0,2-4-1 15,3 17 17-15,1-21 1 0,6 0 12 16,0 5-1-16,16-21 43 0,0 27 0 0,19-10-4 15,-7 16 1-15,6 4 6 0,-2 5 0 16,4 8 68-16,1 3-30 0,-14 17-70 16,-26 0 1-16,7 10-4 0,-11 6 2 15,-1 29 25-15,-10-22-21 16,1-6-23-16,-6 20 2 0,-15 25-6 16,5-29 0-16,10-22-2 15,4-2 1-15,3-5-17 0,7-11-4 16,2 1 15-16,-3 5 0 0,6-7 1 15,1-6 1-15,0 6-22 0,3 0 2 0,1-2-12 16,36 8 0-16,-29-10 8 0,22-6 0 0,-4-3 18 16,-14 1 1-16,-4 3 29 0,-15 7 1 15,11-4 1-15,-9 4 1 0,-8 5-3 0,2-2 0 16,1 1-6-16,-3 3 0 0,-23 29-11 0,-2-7 1 16,8-14-8-16,0 1 1 0,5-6-40 0,1-2 0 15,-2-1-98-15,14-7 0 0,-2-3-129 16,-4-2-1-16</inkml:trace>
  <inkml:trace contextRef="#ctx0" brushRef="#br0" timeOffset="185755.87">11998 18519 899 0,'8'26'447'0,"0"-11"-408"0,1-4-1 15,-2-6-27-15,18 19 0 0,1-20-27 0,-8-4 0 16,-11-4-37-16,-1-4 1 0,12-10 12 15,-8-6 1-15,-6-7 33 0,-1-7 0 0,-3-1 8 16,-4 3 1-16,-4 18 1 0,-9-11 0 0,-15-11 7 16,-13 5-1-16,5 18 23 0,-6 6-26 15,11 7-14 1,25 4 1-16,4 2-33 0,-10 2-1 0,3 3-83 16,13-5 1-16,-4 4-77 0,14-14 1 15,-10 8-168-15</inkml:trace>
  <inkml:trace contextRef="#ctx0" brushRef="#br0" timeOffset="186051.87">12003 18259 355 0,'9'-3'362'0,"2"3"-67"0,1 9-38 16,-1-1-195-16,20 14 2 15,1 14-28-15,-12-12-1 0,-5-1-12 16,2-3 0-16,4 3 16 0,-7-13-35 16,6 7-37-16,-14-14 1 0,13 9-8 15,-15-14 1-15,-1-3 4 0,-10-3 2 16,11 1 17-16,2-44 1 0,-6 24 15 15,0 2 0-15,0 14 14 0,0-12 2 16,0 7 7-16,0 13 1 0,0-11 25 0,2 10 1 16,3 13 22-16,1-8-43 15,2-2-22-15,30 1 1 0,-15 3 14 16,11 2 0-16,-22-8 2 0,13-1-1 0,1-6-42 16,11-12 0-16,-11-18 3 0,-16 12 1 15,-6 4-8-15,-4 0 1 0,-7 11-28 0,-8-9 17 16,1 5-24-1,6 12 1-15,-18-9-75 0,17 12 0 0,-5-2-226 16,-16-8 0-16</inkml:trace>
  <inkml:trace contextRef="#ctx0" brushRef="#br0" timeOffset="186512.86">13118 17283 916 0,'26'53'447'0,"-14"-19"-396"0,2-5 0 0,-2-4-35 16,47 96-1-16,-50-102-31 0,11 16 0 16,0 2-150-16,2-1-93 0,-4-13-22 15,-17-27 2-15,6 8 17 16</inkml:trace>
  <inkml:trace contextRef="#ctx0" brushRef="#br0" timeOffset="186651.86">13293 17676 222 0,'-14'-15'277'0,"6"10"-163"16,4 3 1-16,1 1-63 0,-1 1 0 0,-3-6-3 15,7 6 1-15,7 2 57 0,-3-2-7 16,-4-2-78-16,6-3 0 16,0-4-15-16,34-31 1 0,-26 15-11 15,-6-5 1-15,1-2-5 0,1-1 2 0,0-3-94 16,8-22 0-16,-17 35-257 0,-2-4-1 15</inkml:trace>
  <inkml:trace contextRef="#ctx0" brushRef="#br0" timeOffset="186985.17">13553 17937 955 0,'-28'19'471'0,"7"1"-332"0,7 1-77 16,6-3-54-1,-25 66 0-15,37-72-7 0,10 4 1 0,1 0-3 16,7 3 1-16,-1 0 0 0,13 8 0 0,-18-8 2 15,-1-1 0-15,-12-9 5 16,4 8 0-16,-6-1-1 0,-1-2 0 0,-3-7-6 16,-7 13 1-16,-3-8-19 0,-3-1 2 15,-3-3-43-15,-1-5-1 0,8-6-164 0,-21-24-110 16,0-40 63 0,27 35 1-16</inkml:trace>
  <inkml:trace contextRef="#ctx0" brushRef="#br0" timeOffset="187279.81">13629 17558 484 0,'2'3'398'0,"4"9"-258"16,3 3 0-16,-1 5-22 0,41 80 1 15,-33-65 32-15,39 74-101 16,-3-10-46-16,-15-19 1 0,-11-19-24 16,-8-10-1-16,-2-2-42 0,2-7 1 0,-6-10-45 15,-2-6 0-15,0-14-95 0,-7-19-11 16,-1-6 116-16,-5 5 0 15,3 3 59-15,11-63 1 0,-11 33 70 16,0 0 0-16,0 15 121 0,0-12 12 16,0 3-83-16,-2 23 0 0,-1-26-20 15,-3 19 1-15,1 17-10 0,1 17-20 16,1-23-20 0,1 7 0-16,-1 3-10 0,-28 46 0 15,35-34-10-15,3-9 0 0,1-4-57 0,1-5 0 16,6 2-98-16,-13-5 1 0,-2-6-95 15,37-1-1-15</inkml:trace>
  <inkml:trace contextRef="#ctx0" brushRef="#br0" timeOffset="187432.31">14199 17901 704 0,'11'5'490'0,"-4"5"-368"0,0 3 2 0,-3 1-47 15,10 28 1-15,-5-8-38 16,-4 1 1-16,0-2-28 0,-1-1 0 0,-1-18-6 15,8 31 1-15,-3-19-69 0,1-3 1 0,-6-17-74 16,-1-3 1-16,1-2-98 0,4 11-1 16</inkml:trace>
  <inkml:trace contextRef="#ctx0" brushRef="#br0" timeOffset="187531.81">14190 17770 470 0,'-3'0'129'0,"3"0"-148"0,0 0 0 0,0-2-91 15,0 1 0-15</inkml:trace>
  <inkml:trace contextRef="#ctx0" brushRef="#br0" timeOffset="187852.05">14308 17791 951 0,'16'32'468'0,"-7"-4"-364"0,0-2 2 0,2 2-35 16,41 113 2-16,-33-97-30 0,23 77-32 15,-8 0-9-15,-17-47 1 16,-3-4-27-16,-6 13-14 0,-7-32 8 16,-2-31 0-16,-1-14-22 0,1-2 0 15,-3 0-53-15,-5 7 1 0,0-10-53 16,12-9 0-16,-12 2-68 0,-33-15-1 0</inkml:trace>
  <inkml:trace contextRef="#ctx0" brushRef="#br0" timeOffset="187995.67">14405 17962 334 0,'22'-32'298'0,"-3"19"-152"16,-2 5 1-16,-3 5-7 0,35-11 1 16,-27 22-31-16,-12 1 0 0,18 31 31 0,-14 35-60 15,-14-14-65 1,-3-40 1-16,-5 26-19 0,2-32 1 0,-6 15-49 16,-2-1 1-16,-9 4-112 0,8-16 2 0</inkml:trace>
  <inkml:trace contextRef="#ctx0" brushRef="#br0" timeOffset="188227.7">14861 17996 737 0,'11'-5'255'0,"0"-1"-304"16,2 0 0-16,-2-3-111 0,23-18 1 16</inkml:trace>
  <inkml:trace contextRef="#ctx0" brushRef="#br0" timeOffset="189088.79">15133 17706 716 0,'-29'3'389'0,"13"6"-276"0,7 3 1 0,-3 1-25 0,-19 29 0 15,16 5-52-15,7-15 0 0,7-4-31 16,1-16 1-16,0 11-72 0,6-14-135 16,-2-7 29-16,4 10-1 15,-11-34-59-15,9 18 2 0,33-14-52 16,-13-36 359-16,-5 19 74 15,13-4-1-15,-26 39 65 0,1 1 1 16,13 6-44-16,-6 15 2 0,0 5-58 0,10 26 0 16,-6 17 31-16,4 23-59 15,-5 10-66-15,-4-17 2 0,-7-23-13 16,-5-1 2-16,0-4-9 0,-3-7 1 16,0-6-5-16,-2-59 0 0,1 25-7 0,-5 29 1 15,2-35-10-15,-2 5 2 0,-10-1-15 0,14-16 2 16,-27 1-25-16,0-41 4 0,0-47 11 15,19 22 0-15,7 17-12 16,3 1 0-16,0 13-31 0,0-83 49 16,6 29 25-1,1 41 1-15,2 16 10 0,-5 42 0 0,23-59 22 16,20 8 30-16,-7 26-8 16,-8 12 1-16,-2 12 46 0,-11 15-52 15,9 7-38-15,-19-10 0 16,25 35-3-16,-19-9 1 0,-12-31-4 15,2 6 1-15,-3-11-17 0,-1-4 2 0,4 8-18 16,-4-8 1-16,-4-9-1 0,3 6 1 16,2-4 3-16,-1-15 0 0,-1-13 10 0,0 11 1 15,0-2 13-15,0 0 2 0,0 5 13 16,0 1-1-16,0 8 12 0,0 8 1 16,0 4-4-16,0 10 2 0,0-11-8 0,0 2 0 15,2 18-3-15,0 13 0 0,3 10-2 16,0-28-12-16,-2-4-14 15,2-4 0-15,7 24-27 0,2-16 1 16,-13-23-89-16,-9-23 38 0,32 12 83 16,-14-40 2-16,-3 21 33 0,-6 27-1 15,2-9 52-15,-3 13 74 16,5-5-107-16,0 2 1 0,-1 15-4 16,-4 12-22-16,0-17-17 15,4 0 0-15,-2 4-38 16,18 29-38-16,-37-65 41 15,20 36 0-15,4-6 23 0,0-5 1 16,21-11 14-16,-18-19 1 0,-7 20 24 0,-1 12 2 16,3 4 75-16,7-9-34 15,3 16-49-15,-1 4 1 0,-23-6-12 16,48 28 1-16,-23 0-9 0,-8-16 0 16,-3-12-13-16,-2-2 0 0,9 9-29 0,-14-15 0 15,4-3-14-15,1 4 0 0,6-7 36 16,28-38 0-16,-22 16 28 0,-2 2 2 0,0 9 69 15,3 9-5-15,-7 18-54 16,11 3-1-16,-10 11-15 0,-9-5 1 16,6 30-21-16,-5-14 1 0,-2 1-87 15,0-2 0-15,-14-22-490 0,-18 27 1 16</inkml:trace>
  <inkml:trace contextRef="#ctx0" brushRef="#br0" timeOffset="189311.77">14658 18166 997 0,'0'-10'379'0,"5"2"-373"0,3-2 0 16,12-4-107-16,107-63-249 16</inkml:trace>
  <inkml:trace contextRef="#ctx0" brushRef="#br0" timeOffset="192359.19">18210 16240 1148 0,'-8'-10'364'0,"11"3"-367"0,5 0 0 0,10-2 7 15,28-15 0-15,80-15-5 0,-86 28 1 16,54-5-43-16,9 0 0 0,10 1-90 16,-1 1 0-16</inkml:trace>
  <inkml:trace contextRef="#ctx0" brushRef="#br0" timeOffset="192565.19">19288 16063 1106 0,'-25'0'360'0,"16"2"-377"0,6 3 1 16,3-1 16-16,0 3 1 0,6-2 2 0,3 11 1 16,22 6-5-16,20 1 1 0,-13-8-18 15,0 6 1-15,-7 3-12 0,-9 7 2 0,-7 33-17 16,-32-1 16-16,0-38-3 15,-3-5-1-15,-49 50-157 16,-17-36-351-16,37-24 275 31</inkml:trace>
  <inkml:trace contextRef="#ctx0" brushRef="#br0" timeOffset="194355.46">20033 16028 663 0,'0'0'270'0,"7"0"-245"0,1 0-1 0,10 0 5 15,4 0-23-15,27-5-24 16,-9-1 1-16,25-10-43 0,-38-2 0 16,-7 0-24-16,-3 0 0 0,-5-7 24 15,-9 7 0-15,-9 8-6 0,-4 0 50 16,-16-13 19-1,-3 13 0-15,-1 4 24 0,1 5-1 0,3 4 54 16,0 7-1-16,0 9 27 0,3 11 0 16,-11 27 1-16,15-10 1 0,4 5-16 15,6 0 0-15,4-3-28 0,3 0-1 0,5-27-32 16,2-2-1-16,9 25-5 0,27 11-20 16,22-13-25-1,-21-40 1-15,-24-4-56 0,28-5 1 0,-30-2-61 16,-1-6 1-16,37-41-194 0,3-46 141 15,-22 21 169-15,-13 24 1 16,-11 17 43-16,-3 0 1 0,-6 7 43 16,0-2 2-16,0 21-3 0,0 3 2 15,2-11-36-15,-2 5 2 0,3 13 54 16,2 5 21-16,-5 14-68 16,6-15 0-16,-3 11-5 0,28 50 1 15,-24-27-4-15,-4-2 1 0,-1-2-6 16,-1 0 2-16,1-3-9 0,-2-5 2 0,0-2 11 15,0-17 8-15,0 0-41 16,1 11 1-16,-1-16-36 16,0-16-35-16,0 14 26 15,0-5 0-15,3-34 16 16,5 3 0-16,-1 19 13 0,1 0 1 0,-5 15 8 0,1 0 1 16,8-11 21-16,-5 12 0 15,-2 3 18-15,-10 6 0 0,7 0 37 0,4 3-26 16,-4 0-41-1,19 44 1-15,-21-27-11 0,0-8 1 0,0-4-37 16,2-12 2-16,1-1 16 16,0-4 0-16,0 1 9 15,3-3 2-15,-1 2 21 0,1 1 2 0,0-1 40 16,6-2 0-16,31-24 15 0,-34 33 2 16,1 11-21-16,-10-1 1 0,23 35-24 15,-17-8-1-15,0 1-16 0,1-3 1 0,0-2-12 16,-1-5 1-16,-6-23-24 15,2 0 1-15,4 15-36 0,-5-20 2 0,-1-3-21 16,4 4 2-16,-8-17-19 0,8 11 1 16,3-25-16-16,-6-25-1 0,-1 18-58 0,-1-7 112 15,-5-59 53 1,0 26 2-16,-11-68 5 0,8 79 2 0,4 3 12 16,2 1 1-16,6 7 11 0,9 8 1 15,-7 49 15-15,9-41 2 0,18-5 0 16,9 21 0-16,-27 31 11 0,17 11 0 0,-2 11 13 15,11 35 2-15,-17-15-9 16,-5 2 2-16,-8 4-17 0,-2-4 0 0,-7-2-19 16,1-2 2-16,-2 8 9 0,-5 38-26 15,0-108-15 1,-1 69 0-16,-4-6-27 0,0-25-35 16,4-18 31-16,-2-8 0 15,8-17 5-15,6 11 1 0,-4-2 8 0,4-39 0 16,14 9 7-16,3 14 1 0,15-1 15 15,-7 16 0-15,6 3 6 0,0 2 1 16,-1 1 1-16,-20 2 0 0,-5-1-1 0,26 1 1 16,-17 0 6-16,-14 1 1 0,-4-1 0 15,1 2 2-15,10-1 0 0,-31-1-21 16,18 1-5 0,-3-1 0-16,0 1-6 0,-8 3 1 0,-32 5-6 15,26-5 2-15,-6 2-12 0,18-6-1 16,2 1-28-16,2-1 0 0,-10 5-4 15,26-10 0-15,-18 8 5 0,6-3 0 0,2-4 29 16,5-2-1-16,6-4 23 0,39-22 1 16,-19 0 31-16,-13 13-1 0,-1 1 14 0,0-1 0 15,6-2 31-15,-14 7-30 16,11-8-30-16,5-9 0 16,-27 27-1-16,-1 1-1 0,5-7-11 0,-7 7 0 15,-4-1-7-15,4 11 1 0,-1-12 6 16,-1 5 1-16,-1 3 12 0,-3 1 2 15,2 4 1-15,-37 27 1 0,30-6-1 16,0 2-1-16,2 1-2 0,3-1-1 0,3 6-1 16,6-15-10-16,1 10-4 15,3-21 1-15,8 28-12 16,11-28 0-16,-6-10-30 0,13-1 0 0,-24-6-14 16,0-2 0-16,20-13 5 0,-9-4 2 15,5-13 30-15,-11 12 0 0,-4 2 16 16,1 4 1-16,-3 3 2 0,-2-3 0 0,-3 13 2 15,-3-2 0-15,6-11 1 0,-6 10 0 16,0-3-2-16,0 8 1 0,0-4 4 0,0 15 1 16,0-10 1-16,0 4 1 15,0-2-1-15,0 1-1 0,0 4 46 0,0 7 2 16,0 5-42 0,0 12 1-16,0 4-10 0,2-3 0 0,-1-18-2 15,4 5 1-15,3 3-11 0,5-14 1 16,-7-4-15-16,-9-6 2 0,24 8-11 15,-3-15 1-15,-23 2 0 0,41-30-1 0,-26 12 2 16,-1-1 1-16,1-3-7 0,-3 0 1 16,-2-6-4-16,0-7 0 0,2-8-10 15,-1-8 1-15,2-5 8 0,3-11 1 0,4-38 34 16,-7 43 1-16,-2 7 42 16,0 13 0-16,-1 11 13 0,-7 56 1 0,4-38-15 15,-1 9 1-15,-1 18 2 0,0 0 1 16,0 16-12-16,0 12 1 0,0 15-15 0,2-15 0 15,-1 73 8-15,7 91-12 16,3-90-13-16,-5-48 1 0,-1-13-8 16,1-8 1-16,0-1-20 0,4-11 1 15,-3-13-1-15,4 10 1 0,4-1-84 16,0-5 1-16,-8-10-165 0,0-2 1 0</inkml:trace>
  <inkml:trace contextRef="#ctx0" brushRef="#br0" timeOffset="194655.98">22145 15933 231 0,'0'-24'362'0,"0"15"-166"0,-2 1 1 0,0 4-29 16,-2-8-1-16,2 12-67 0,-4-3 1 0,7 14-28 16,-9-11 0-16,3 7-35 0,-3 9 2 15,-29 32-27-15,32-13 2 0,5-2-13 0,4-1 0 16,-3-7-8-16,2-18 1 0,2-1-14 16,7 15 1-16,7-11-11 0,-5-9 2 0,-2-8-92 15,18-19-17-15,6-36 32 16,-22 11 1-16,-5 4-28 15,-5-6 0-15,0-28-52 0,-1-26 154 16,0-5 72 0,5 52 1-16,0 18 18 0,-4 22 1 0,-4 28 19 15,4-23 1-15,-1 15 88 0,-4 26-34 16,2-8-89 0,10 78 1-16,-11-50-16 0,0 50-25 15,0 105-19-15,0-147 0 16,0-14-50-16,0-6 0 0,0-6-69 0,0-33-1 15</inkml:trace>
  <inkml:trace contextRef="#ctx0" brushRef="#br0" timeOffset="194786.96">22426 15988 847 0,'-3'0'408'0,"1"0"-336"0,4 0 1 0,-2 1-33 15,0 0 0-15,0 2-36 0,-2-2 1 0,2 0-65 16,0-1 0-16,0 3-288 0,0-15-257 15</inkml:trace>
  <inkml:trace contextRef="#ctx0" brushRef="#br0" timeOffset="195631.47">22479 15778 685 0,'3'0'433'0,"-3"10"-247"0,4 4-71 16,-4 0-93-16,3 10 0 0,-2 0-19 15,1-1 0-15,-2-6-10 0,0-1 0 16,0-13-13-16,0 3-1 15,1 7-6-15,-1-12 0 0,0-10 1 0,0 13-1 16,0-6 2-16,0 0 14 16,0 0-1-16,0-1 1 0,0 0-12 15,0-5 2-15,0 2 9 0,3-37-1 16,2 35 13-16,-5 30 0 0,3-30 4 16,-2 0 1-16,-1 8 8 0,2 0-1 0,-1 1 0 15,-1-1 2-15,2-4-5 0,0 4 0 16,-2 1 1-16,1-1-8 0,-1 0-2 15,0 0 0 1,2 0-3-16,-1 0 0 0,-1 0-4 0,0 0 0 16,0 0 5-16,0 0 0 0,3 0 3 15,-3 0 1-15,0 0-1 0,0 0 0 16,0 0-1-16,0 0 1 0,0 0-4 0,4 0 1 16,-4 0 6-16,0 0 1 0,0 0 28 15,0 0-1-15,0 3 23 0,0-2 1 0,0 5-14 16,3 11 1-16,-3 13-9 0,4 2-22 15,-1-4-14 1,2-4 1-16,-1-3-11 0,-1-19 1 0,4 9-34 16,1-8 0-16,-13-13-104 0,14 4-16 15,-5-2 88-15,6-10 0 16,25-39 47-16,-25 32 1 16,1 3 49-16,0 4 2 0,-7 15 44 15,0 0 1-15,10-7 1 0,-3 8 0 0,-21 8-20 16,13-8 1-16,-1 5-28 0,6-2-1 15,-6 3-14-15,3 0 2 0,-2 3-14 0,0-3 1 16,2 0-76-16,29 31-1 0,-53-56-64 16,24 27 1-16,-4-11-26 0,6 5 1 0,0-1 97 15,0-5 2-15,-2-2 70 0,57-32 0 16,-51 19 12-16,0-1 0 0,4-14 24 16,-7 11 0-16,-1 10 196 0,7-26 43 15,-13 35-171 1,1 3 0-16,-4 1-11 0,4-9 0 0,-7 30 52 15,4-2-59-15,-14 24-72 16,8 3 2-16,3 8-13 16,1-7 0-16,3-13-35 0,0-7 1 0,0-7-73 15,3-11 0-15,-2-5-115 0,7 10 1 16,-6-33 20-16,6 13 0 0,36-32 256 0,-17 2 0 16,9 7 269-16,27 1-14 15,-48 30-174-15,36-3 0 0,-39 26 70 16,29 60-96-16,-18 13-82 15,-13 1 2-15,-10-9-11 16,0 6 1-16,-3 5-9 0,-9-5 1 0,-2-1-14 16,-5-3 0-16,1-4 0 15,-5-11 0-15,-3-4 0 0,-5-11 0 0,-1-5 0 16,-1-16 0-16,-2-10 0 0,0-10 0 16,-6-11 0-16,-1-4 0 0,-3-8-41 0,-1-6-1 15,29-2-118-15,-21-19 1 0</inkml:trace>
  <inkml:trace contextRef="#ctx0" brushRef="#br0" timeOffset="195763.43">23147 16484 1388 0,'2'0'478'0,"-2"0"-485"15,0 0-1-15,0 0-97 0,0 2 1 16</inkml:trace>
  <inkml:trace contextRef="#ctx0" brushRef="#br0" timeOffset="212691.88">24941 15422 1029 0,'-12'-8'568'0,"6"5"-501"16,3 1 1-16,1 2-47 0,1 0 1 15,-5 10 17-15,6 29-13 0,6 36-21 16,-3-36 1-16,3 33-6 16,2-3 0-16,4 52-24 0,-4-26-57 15,-2-4-104 1,-3-12-136-16,-2-40 124 15,-1-64 2-15,0 44 38 0,2-19 0 16,1-20 126-16,-6 13 0 0,6-5 79 16,3-75 1-16,-6 58 33 0,0-25 0 0,0-6-3 15,0-4 0-15,3-5-32 0,10-70 1 16,7 64-1-16,27-10-6 16,9 38-6-16,-21 41 0 0,-9 10-12 15,-1 0 2-15,-17 6-11 0,14 16 1 16,-20-10-5-16,5 34 1 0,-11-15 13 0,-4 2 2 15,-3 22-18 1,-7-1 0-16,-11 25-6 0,13-52 0 0,-4 9-1 16,11-17 1-16,6-8 7 15,3-7 2-15,0-1-1 0,2-3 1 0,5 12-4 16,12-2 0-16,-9-12-1 0,-3-2 1 16,37 14 4-16,-24-7 0 0,-3-1 31 15,-12-3 0-15,4 8 35 0,-12 7-46 16,-13 18-30-16,-7-7 1 15,-32 11-57-15,12-18-107 16,-1-6-5-16,10-11 2 0,20-13-194 16,-17-9 2-16</inkml:trace>
  <inkml:trace contextRef="#ctx0" brushRef="#br0" timeOffset="212963.9">25439 15375 443 0,'43'-24'254'0,"-15"12"-197"0,-4 2 1 0,-4 4-39 16,69-19 0-16,-81 25-35 0,0 0 0 0,0 0 16 15,-3 0 0-15,-3 1 1 0,-1 4 0 16,-4-2-4-16,3 0 0 0,-1 2 2 16,-5 25 1-16,-2-12 4 0,-4 10 0 0,-2-5 14 15,2-1 2-15,-2 5 27 16,0 3 1-16,-7 26 9 0,5-12 0 0,3 0-11 15,0 1 0-15,1 3-20 0,1-5 1 16,2 0-20-16,4-25 1 0,-2 20-11 0,2-9 0 16,5-18-42-16,-3 11 0 0,3 5-73 15,0-18 0-15,0-7-129 0,0-2 0 0</inkml:trace>
  <inkml:trace contextRef="#ctx0" brushRef="#br0" timeOffset="213191.91">25548 15672 527 0,'12'-33'323'0,"8"6"-166"0,-1 9-66 16,2 7-67-16,71-32 2 0,-76 43-18 16,19 0 1-16,-7 7-35 15,-14-3 2-15,8 8-54 0,-18-3 1 0,11 18-6 16,-12 6 1-16,-6-18 27 0,-3 13 1 16,-2 2 35-16,-7 2-1 0,-4-3 21 0,0-1 0 15,-3 0 24-15,2-4-1 0,-11 13 36 16,11-16 1-16,13-10-20 0,-9 6 0 0,7-4-31 15,6-11 0-15,-5 8-12 0,7-10 0 16,10-10-137-16,-9 1-274 16</inkml:trace>
  <inkml:trace contextRef="#ctx0" brushRef="#br0" timeOffset="213611.99">25898 15445 538 0,'2'18'424'0,"-2"2"-294"0,1 4 1 16,-1 1-28-16,0 105 1 0,0-93 30 0,0 54-83 16,0-97-46-1,0 35-1-15,0 30-7 0,0-8 0 0,0-12-90 16,0-14-100-16,0-10 60 16,2 2 0-16,1-23 55 15,-3-14 1-15,2 11 62 0,11-62 2 16,-7 23 40-16,-2 23-1 0,14-71 76 15,17-37 34-15,19 23-10 16,10 46-36-16,-1 36-60 16,-27 25 1-16,-12 4-12 15,-5 0 2-15,-6 7-11 0,-9 1 1 0,-3 0-7 16,5 20 0-16,-6-8-11 0,-4 2 1 16,-4 2-14-16,-6 3-1 0,0 0 0 0,-4 0 0 15,-13 10 4-15,20-30 1 0,-13 10 13 16,1-1 0-16,-11 9 19 0,11-6 0 0,17-13 31 15,3-1 1-15,-8 15 5 16,11-10 0-16,5 2-17 0,4 2 1 0,9 3-22 16,4 2 1-16,19 1-11 0,-10-10 1 15,1-3-10-15,1-1 1 0,-18-6-45 16,14 1 1-16,1-2-113 0,-8 0 1 0,-17-9-633 16</inkml:trace>
  <inkml:trace contextRef="#ctx0" brushRef="#br0" timeOffset="213895.49">26339 15289 1035 0,'-1'-17'459'0,"2"4"-409"0,2 3 0 0,6 0-38 16,8-21 2-16,17 7-25 16,-1 9 1-16,12 2-45 0,9 0-65 15,-6 3-6-15,-39 10 89 16,-2 5 51-1,15 12 84-15,-22 12 62 16,-9 41-13-16,6-29-17 16,0 18-49-1,-4 163-59-15,7-119-1 0,0-16-5 16,10-6 2-16,-1-2-11 0,-1-10 1 16,-1-6-13-16,4-9 1 0,0-7-32 0,-4-30 1 15,4 19-65-15,0-8 1 0,1-9-71 16,-4-6 0-16</inkml:trace>
  <inkml:trace contextRef="#ctx0" brushRef="#br0" timeOffset="214223.49">27196 15601 951 0,'0'0'496'0,"6"0"-422"0,5 0 2 0,1 0-46 16,2 0-1-16,14 0-24 0,8 1 1 16,26 1-31-16,-13-1 1 0,3 1-61 0,7 3-1 15,-4-2-89-15,-3-2 2 0,-3-5-176 16,-4-6 1-16</inkml:trace>
  <inkml:trace contextRef="#ctx0" brushRef="#br0" timeOffset="214399.53">27867 15373 890 0,'-4'0'316'0,"2"0"-241"16,11 5-32-16,2 1-40 15,8 6 1-15,21 12-3 16,4 2 1-16,-25-8 6 0,-4-2 0 0,-11 1 9 16,0 4 2-16,-9-7-6 0,-7 16 0 15,-10 2-10-15,-7 0 0 0,-10 7-147 0,-43 12-509 16</inkml:trace>
  <inkml:trace contextRef="#ctx0" brushRef="#br0" timeOffset="-210208.78">25024 16333 450 0,'0'-19'170'0,"0"12"-157"0,0 2 0 0,0 4 13 16,0-1-1-16,0 0-15 0,3-7 2 15,-1 14-12-15,4-12 1 0,2 1-3 0,36-30 1 16,-15 26-1-16,4 4 0 0,2 3 5 15,2 1-1-15,0 1 0 0,-16 1 1 0,19 0-4 16,-3 1 1-16,-17 2 0 16,35 1 0-16,-21 4 0 0,-3 1 0 0,-4 0 0 15,10 2 0-15,-14-8 2 0,-4-1 0 16,10-2 15-16,8 0 14 16,1 0-20-16,5 0 0 0,-26 0-7 15,-1-2 1-15,36 1-3 0,-20 0 2 16,0 0-2-16,2 0 0 0,13 1-2 15,-17 0 1-15,-19 0 0 0,16 0 1 0,-1 0 0 16,-1 0 1-16,1 0-2 0,-3 0 1 16,0 0-1-16,-3 0 0 0,2 0 7 0,-1 0 1 15,-1 0 3-15,2 0-1 0,1 0-2 16,-1 0 0-16,-7 1-5 0,11 0 0 16,12 1-1-16,-12 3 0 0,6 3-2 15,13 3 2-15,-13-4-15 0,3 1 1 0,10-3-106 16,-6-6-101-16,32 0-105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05:40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11748 17193 646 0,'-31'0'330'0,"19"0"-261"16,2 0 1-16,4 0 83 0,1 0-52 16,-10 0-74-16,15 0 0 0,-3 0 3 15,13 0 1-15,-10-2 28 0,-2 1-13 16,5 1-30-16,4-3 2 16,-3 3-5-16,0-2 0 0,36-13-3 15,-15 7 2-15,-6-3-4 0,5-6 1 0,15-17-7 16,-9 2 1-16,-11 16-1 0,11-16 0 15,4 2-3-15,0 4 0 0,-2 4-3 0,1 6 1 16,-7 7 9-16,0 5 1 16,-7 2 10-16,-9 2 0 0,17 1-1 0,-9 0 1 15,-2 3 1-15,9 3-7 16,-16-5-5-16,14 5 2 16,11-3-2-16,-14-4 1 0,0 0-3 0,3-1 1 15,-11-2-4-15,28-6 0 0,-25 5-4 16,15-4 1-16,23-2-1 0,-22 10 9 15,20 4-2-15,3 5 0 16,2 1 2-16,-2 2 0 0,17 6 0 16,-22-11-1-16,-3-2-1 0,3-3 1 15,-25-4 1-15,23-1 0 0,-4-3-3 16,-2-4 1-16,-9 0-6 0,-4 2 1 0,-9 3-6 16,-3 3 1-16,2-3-2 0,-10 5 0 15,-1 4-48-15,11 0 1 0,-6 8-90 0,7 8 1 16</inkml:trace>
  <inkml:trace contextRef="#ctx0" brushRef="#br0" timeOffset="1108.51">21900 16949 842 0,'-4'0'307'0,"1"0"-184"0,6-3-46 15,3-2-59 1,6-2 2-16,14-12-5 0,33-15 1 0,22-7 6 16,-20 12-1-16,9 5 2 0,0 5 0 15,18 2 34-15,56 9-14 16,8 6-24-16,-57 2-1 16,-10 0-2-16,-7 0 2 0,4-1-2 0,-4-6 1 15,-1-1 2-15,-6-4-1 0,2 0 1 16,-2 1-1-16,12 2 20 0,43 3-15 15,-11 5-16-15,-43 1 2 16,-9 0-5-16,-2 0 0 0,1 0-1 16,4 0 0-16,0-1-2 0,-66-2 1 0,66-1-6 15,-1-4 1-15,34-6-19 0,-39 0 2 16,-7 4-41-16,-1 1-1 0,-12 4-77 16,-8 4 1-16,-9 1-160 0,-18 0 1 0</inkml:trace>
  <inkml:trace contextRef="#ctx0" brushRef="#br0" timeOffset="8416.28">7972 6995 798 0,'-45'23'296'0,"14"-5"-275"0,3-1 0 0,3 2 1 15,-98 69 0-15,105-71-11 0,-16 13-1 0,13-3-35 16,15-18 2-16,3-3-22 0,-5 17 0 16,16-17 11-16,8 5 22 15,20 2 11-15,-4-7 0 16,-19-4 3-16,16 3 1 0,-6 2 10 15,-1 4 0-15,3 9 29 0,-2 10 1 0,-13-4 8 16,-1 5 1-16,-8-13-6 0,1 20 0 16,-1 1-12-16,-2-17 1 0,1 22-15 15,-2-24 1-15,-1 23-12 0,0 25 0 0,-1-23-6 16,1-3 0-16,0-2-4 0,3 0 0 16,0-7-5-16,0-1 0 0,0-19-6 0,3 14-1 15,1 9-4-15,5-19 0 0,2 5 10 16,-8-17 1-16,0-3 8 0,5 6 1 0,-2 0 4 15,-6-1-1-15,1 5 2 0,-1 2 0 16,-1 9-2-16,-4 25 1 0,-5-6 2 16,2-18-1-16,-10 51-5 0,5-21 0 15,2-5-4-15,2 1 0 0,5-6-1 16,2-3 1-16,1-4 0 0,1-20 0 0,0 18 0 16,0-5 0-16,0-14 1 0,1 14 0 15,1 0 0-15,-1 15 0 0,2-14 0 16,2-2 0-16,-2 0-8 0,3 13 1 0,-1-19-19 15,-4-14 0-15,7 21-78 0,-5-22 1 16,8 15-156-16,-10-17 2 0</inkml:trace>
  <inkml:trace contextRef="#ctx0" brushRef="#br0" timeOffset="9488.28">8249 12150 674 0,'-12'-9'397'0,"-5"5"-196"0,-6 0-64 16,-2 0-102-16,-87-3 0 0,89 13-19 16,-29 23 0-16,-19 33 4 0,-13 28-9 15,8 6-13 1,26-19 1-16,28-30-9 0,10-1-1 0,9-9-4 15,3-5 1-15,12-7-16 16,0-12 1-16,2-4-9 0,29 21 0 0,8-7 18 16,-11-12 0-16,-17-5 11 0,46 23 24 15,-58-10 10-15,23 38 0 16,-38-8 14-16,3 3 0 0,-10 10-2 16,4-29 0-16,-19 83 3 0,-4 27-1 15,10 8-23-15,15-68 1 16,4-13-13-16,1-11 0 0,1-2-5 15,10-2 1-15,2-1-5 0,2 2 1 0,-6-25-6 16,8 30-1-16,11 35-3 0,-10-35 0 16,7 14-38-16,4 43 32 15,-6-8 16-15,-18-48 1 0,-2-9-17 16,-3-2-1-16,0-3-29 16,0-2 0-16,-2-48-61 0,-1 45 0 0,-3-4-130 15,-5-5 1-15</inkml:trace>
  <inkml:trace contextRef="#ctx0" brushRef="#br0" timeOffset="17971.99">14717 11801 520 0,'-14'0'362'16,"8"0"-255"-16,1 0 1 0,-1 0 63 15,1 0-66-15,2 0-79 16,-4 0-1-16,14 0-10 0,-7 0-1 16,-4 0 1-16,4 0 1 0,0 0 2 15,3 0 0-15,3 0 9 0,9 0-12 16,15 0-10-1,2 0 1-15,2 0-4 0,2 0 0 0,-5 0 0 0,1 0 0 16,-16 0 0-16,16 0 0 16,3 0 2-16,1 0 0 0,2 0 1 0,-3 0 0 15,19 0 5-15,-19 3 2 0,-1 1-2 16,3 2 1-16,0-1 0 0,4-2 2 0,4-3-4 16,-19-3 0-16,54-6-3 0,9-16 1 15,5-16 1-15,-28 12 1 0,-2 0 9 16,-4 2 0-16,8 11 18 0,4 8 18 15,-23 9-34-15,-17 4 0 16,-24 0-8-16,-2 2 1 0,13 2-9 16,-7 1 1-16,5 7-6 0,-5-8 1 0,-2-1-21 15,3 1 2-15,0-3-54 16,0 2 2-16,-7-3-92 0,10 14 1 0,-22-23-236 16,6 4 0-16</inkml:trace>
  <inkml:trace contextRef="#ctx0" brushRef="#br0" timeOffset="21888.43">18007 11832 481 0,'-4'20'365'0,"3"-1"-181"0,1-3-41 15,0-3-41-15,1 13-39 16,4-8-40 0,0-7 2-16,6-5-7 0,1-6 1 0,-18-6-3 15,15 7-1-15,25-8-6 16,-5-7 1-16,-6 0-4 0,2-1-1 0,2 3 0 15,14-7 1-15,-26 16 4 0,11-2 1 16,7 2 17-16,6 8-5 0,-21-1-16 16,36 11 0-16,-42-9-1 15,27 15 0-15,-13-10 1 0,0-5 1 0,1-1 0 16,4-4 1-16,3-1-1 0,3 0 1 16,-17-1 17-16,17-3-1 0,-18 3 2 15,36-3-1-15,-16 2 25 0,-18 2-15 16,35 4-23-1,-19 3 2-15,-1-1-6 0,0-2 1 0,-5-2 0 0,6-3 0 16,6-6 11-16,9-5-1 16,32-11-6-16,-19 2 0 0,29-6-5 15,-38 13 0-15,-9 11 1 0,-7 2 1 0,-27 3-4 16,0 2 0-16,13 3-3 0,-5 4 1 16,-5 1-2-16,5 9 0 0,-16-15-8 0,13 9 1 15,-9-7-20-15,1-2-1 0,-12-6-42 16,20 12 0-16,-13-9-132 0,5 3 1 0</inkml:trace>
  <inkml:trace contextRef="#ctx0" brushRef="#br0" timeOffset="23880.06">25270 8638 985 0,'0'0'408'0,"3"0"-357"16,0 0 0-16,5-2-14 0,1 1 0 16,14-4-23-16,3-1-1 0,22-4-14 0,-7 3 1 15,1-3-48-15,4 2 1 0,-3-1-114 16,4 4 0-16</inkml:trace>
  <inkml:trace contextRef="#ctx0" brushRef="#br0" timeOffset="24300.55">25355 10166 818 0,'10'0'291'0,"3"0"-292"16,-1-3 0-16,16-2-103 0,114-66-502 16</inkml:trace>
  <inkml:trace contextRef="#ctx0" brushRef="#br0" timeOffset="24928.05">25660 13157 621 0,'0'0'328'0,"0"1"-245"15,0 0 0-15,2-1-11 0,-1 0 1 16,3 1-36-16,6 1 1 0,-10-4-23 0,39 6 0 15,-20-8-12-15,15-6 1 0,-14 3-14 16,0 3 0-16,-12 2-54 0,21-3-1 0,-12 3-112 16,-3 2 2-16</inkml:trace>
  <inkml:trace contextRef="#ctx0" brushRef="#br0" timeOffset="25295.55">25908 15004 939 0,'21'-9'381'0,"-1"1"-362"0,-1 4 0 0,2-3-11 16,74-22 0-16,-74 22-8 0,13-6 0 15,8-4-107-15,5 7-151 16,-8-4-59-16,-16-1 1 16</inkml:trace>
  <inkml:trace contextRef="#ctx0" brushRef="#br0" timeOffset="30299.89">27390 6412 473 0,'-8'-12'-126'0</inkml:trace>
  <inkml:trace contextRef="#ctx0" brushRef="#br0" timeOffset="30648.39">27400 6903 646 0,'10'7'358'0,"-3"3"-213"16,4 3 1-16,-2 0-93 16,16 19-52-16,-8-4 1 15,-8-18-65-15,-5-8-153 16,-4-3 17-16,4 0 1 15,-11-11-285-15</inkml:trace>
  <inkml:trace contextRef="#ctx0" brushRef="#br0" timeOffset="30984.52">27549 6745 272 0,'0'-17'205'0,"0"4"-121"16,0 2 2-16,5-5 27 0,35-70-31 15,-22 66-36-15,9-10 0 16,12-2 43-16,5 0-21 15,-4 5-41-15,-30 19 0 0,10-5-8 16,-14 11 1-16,3-6 1 16,-1 3-1-16,0 1-6 0,-17 10 0 0,12-9 13 15,0 1-1-15,-3 2-16 16,1 0 1-16,1 2-3 0,4-1 0 16,-2 4 2-16,0 1 0 0,7 10 44 15,27 32 0-15,-10 11 14 0,-7-11 0 0,5 13-10 16,-2 5 1-16,2 18 21 0,5 66-18 15,-7-3-38 1,-12-63 1-16,0-19-10 0,-6-15 0 0,5-4-7 16,-2-4 0-16,1-4-4 0,-10-27 1 15,4 13-5-15,-2-16 0 0,2 11-20 16,-4-19 1-16,0 1-94 0,-6-2-200 16,2-11-8-1,-7 5 1-15</inkml:trace>
  <inkml:trace contextRef="#ctx0" brushRef="#br0" timeOffset="31268.52">27685 6785 211 0,'0'-14'89'0,"3"2"-89"0,1 5 1 16,3-2-6-16,11-14 1 0,11 6-33 16,0 11-1-16,-19 6 55 15,16 1 2-15,-22 4 59 16,14 10 1-16,-11 2 65 0,-4 5 0 0,-2 7-20 15,-1 6-1-15,0 0-53 0,0 2 0 16,0-21-47-16,0 0-1 0,2 12-18 16,3-4 1-16,-1 5-6 0,11-10 0 0,-11-15 5 15,-1-1 2-15,4 7 16 0,-2-3 1 16,-10-5 42-16,-1-3 0 0,2 4-7 0,-6 0 1 16,-43 15-36-16,22-18 2 0,17-6-27 15,-35-2 0-15,24-5-47 0,7-5 1 0,3-1-105 16,5-13 2-16,7 14-237 15,-7-41 0-15</inkml:trace>
  <inkml:trace contextRef="#ctx0" brushRef="#br0" timeOffset="31575.53">28562 6506 921 0,'-3'0'405'0,"-4"5"-346"16,0 1 0-16,-1 3-31 0,-15 19 1 0,-8 11-25 15,10-9 1-15,1 1-17 16,0 1 1-16,3-3-27 0,1 1 1 0,12-16-49 16,-2-2 1-16,-6 23-2 0,12-19 0 15,-4-2 38-15,4 4 152 16,0 5-5-16,0 1 0 0,0 6-25 15,0-15 0-15,0 22 31 0,4 5-66 16,2 1-40-16,3 0 0 16,2-6-76-16,8 1 1 0,-14-34-116 15,9 8 0-15,-9-15-126 0,-8-10 0 0</inkml:trace>
  <inkml:trace contextRef="#ctx0" brushRef="#br0" timeOffset="31912.52">28580 6891 508 0,'8'-45'431'0,"4"19"-316"16,-1 2 0-16,3-1 14 15,88-105-53-15,-74 110-52 16,10-6 0-16,-2 10 6 0,-4 4 1 16,0 5 31-16,-2 4 1 0,-4 6-14 0,-14 1 1 15,0 4 14-15,27 19-1 0,-4 24-19 16,-9-1 1-16,-9 11-13 0,-2 6 0 0,-8 6-14 16,-1 2-1-16,-6 1-5 0,0-14 0 15,0-5-12-15,-11-4 0 0,8-60 0 16,-8 51 0-16,-12 9-3 0,8-32 0 0,-9-2-15 15,14-17 0-15,-18 1-22 16,8-3 1-16,0-14-90 0,-15-22-55 16,-28-49 132-16,31 20 0 15,12 7 28-15,6-1 0 0,8 6-3 16,0 5-1-16,6 10 11 0,0 6 0 0,0 24 5 16,0 1 0-16,4 3 14 0,-4 2 0 15,2-8 18-15,1 4 2 0,-6 22 6 0,3-14 1 16,-2 3-8-16,2 27 2 0,-10 6-17 15,-1-13 1-15,8-14-21 0,-6 10 0 0,-1 8-119 16,7-17 0-16</inkml:trace>
  <inkml:trace contextRef="#ctx0" brushRef="#br0" timeOffset="32101.02">29131 6303 688 0,'2'11'416'0,"3"1"-291"0,1 3 1 0,1 0-50 16,6 29 0-16,11 41-34 0,-19-56-56 15,-2-14-40 1,3 24 0-16,-3-14-100 0,-3-18 0 0,0-4-174 16,-1 0 1-16</inkml:trace>
  <inkml:trace contextRef="#ctx0" brushRef="#br0" timeOffset="32280.02">29225 6242 481 0,'16'-51'366'0,"-1"25"-239"16,-3 4 1-16,3 7-19 0,58-53 1 15,-55 65-15-15,13-4 0 0,4 5-12 0,-3 1 1 16,-18 4-47-16,16 6 0 0,-6 8-21 16,-6 5-1-16,1 27-2 0,-16 0-14 15,-3-29-28-15,3 21-1 16,-6-5-142-16,-3-20-186 15,-7 8-7-15,-3-3 1 0</inkml:trace>
  <inkml:trace contextRef="#ctx0" brushRef="#br0" timeOffset="32653.02">29362 6327 334 0,'-6'-12'132'0,"6"6"-90"15,0 3 1-15,0-3-9 0,6 4 1 0,0-8-24 16,11-1 1-16,-20 19 20 0,40-29 0 15,-19 16 54-15,5 4 0 0,-20 6 6 16,2 2 0-16,-13-6-5 0,13 4-1 0,-5 3-19 16,0-4-1-16,1 41-30 0,-11-22 0 15,0-8-26-15,1-1 1 0,3-9-17 16,6 1 1-16,-12 11-35 0,9-5 0 16,3-9-34-16,4-10-1 0,-2 7 0 15,-1 7 0-15,4-7 28 0,1 0 0 0,-3 1 37 16,2 1 1-16,-1-2 20 0,1 2 0 15,-2 0 44-15,-3-1-31 0,2 4-26 16,-4 1 1-16,-1-1-38 16,-3 2 0-16,-5 5-82 0,-25 35 0 0,12-38-32 15,1-5 1-15,12 1-52 0,-7 4 172 16,-3 5 73 0,14-3 1-16,7-6 22 0,7-14-1 0,-9 13 8 15,4-4-1-15,-1 1-26 16,3-1 0-16,1-1-35 0,1-1 0 0,30-2-56 15,-20-4 1-15,6-5-54 0,-8 2 1 16</inkml:trace>
  <inkml:trace contextRef="#ctx0" brushRef="#br0" timeOffset="32968.01">29340 6647 465 0,'-26'9'321'0,"0"5"-95"0,12 2-109 15,4-6-101-15,-26 19 0 0,32-20-15 16,5-8 0-16,5-3-30 0,-1 2 1 15,5-7-76-15,38-5-7 16,14-16 90-16,5-15 0 16,-41 30 36-16,-1 4 0 0,-7 1-9 15,-2 1 0-15,-8 3-4 0,-4 2 0 0,-1 2-10 16,-2 0 0-16,-2-1-10 0,2-1-1 16,-1 2-3-16,-1 0 0 0,-1 0-25 0,-2 5 31 15,-4 5 21 1,-16 28 26-16,8 0-5 15,7-4 2-15,2-3-7 0,2-8 1 16,0-3-11-16,4-2 0 0,-1 0-7 16,2-7 1-16,0-7-8 0,0 1 0 0,0 5-47 15,-3-5 0-15,3-19-222 16,-3 18-80-16,3-3 245 16</inkml:trace>
  <inkml:trace contextRef="#ctx0" brushRef="#br0" timeOffset="33140.01">29454 6696 492 0,'15'-5'378'0,"-4"4"-258"16,-2 1 2-16,4-2 58 0,13 4-57 16,-8 6-72-1,16 9 0-15,-20 7-16 0,-5 15 0 0,-9-10-20 16,3-14 0-16,-3 13-10 0,0-3-1 16,0-2-18-16,0-1 2 0,0-11-38 15,-3-2 1-15,0 21-48 0,0-5 0 16,0-20-92-16,0-3 0 0,-8 2-77 15,11-15 2-15</inkml:trace>
  <inkml:trace contextRef="#ctx0" brushRef="#br0" timeOffset="33293.01">29503 6897 251 0,'0'-2'250'0,"0"0"-121"0,2 4-1 0,-2 1-16 16,0 1-1-16,0 5-41 0,0 0 0 15,3 11-31-15,-3 10 1 0,0-16-29 16,0 2 1-16,0-6-15 0,0 0 1 0,0-5-46 15,0-3 0-15,0-7-81 0,0 5 1 16,0-2-70-16,0-1-1 0</inkml:trace>
  <inkml:trace contextRef="#ctx0" brushRef="#br0" timeOffset="33432.01">29463 6972 355 0,'0'0'192'0,"0"0"-135"15,0 0 0-15,2 0-23 0,-2 0 1 16,1 2-19-16,1-1-13 15,-1-1-10-15,-1 0 0 0,2 1-49 16,1 0 1-16,-1-1-39 0,-2 0 1 16,0-3-168-16</inkml:trace>
  <inkml:trace contextRef="#ctx0" brushRef="#br0" timeOffset="33543.51">29542 6943 642 0,'0'38'391'0,"0"1"-239"0,0-14-125 16,0-6 1-16,0 0-35 0,-2 22 2 15,2-11-44-15,0-10 1 0,-1-5-84 16,1-10 2-16,-4 5-129 0,0 0 2 0</inkml:trace>
  <inkml:trace contextRef="#ctx0" brushRef="#br0" timeOffset="33844.54">29437 7133 409 0,'0'-2'290'15,"0"2"-176"-15,0 0 0 0,0 0-31 16,0 0-1-16,3 0-18 0,-3 0 0 15,5 0-8-15,1 0 2 0,3 0-33 0,26-1 2 16,-21 2-17-16,0 3 1 0,-5 0-1 16,5 11 0-16,-20-11-37 0,11 5-1 0,5 35-40 15,-16-30 0-15,-3-1-6 0,-5-1 0 16,-4-1 12-16,-5-1 0 0,-9 5 36 16,10-5 1-16,10-5 32 0,-22 11 1 0,20-4 78 15,-27 12 35-15,36-20-71 16,2-2 0-16,-11 7-3 15,14-9 1-15,11-3-20 0,-8 4 1 0,3-3-11 16,32-3 0-16,30-12 121 16,18-3-3-16,6 1-117 15,59-5-1-15,-84 16-45 0,-4 1 2 16,-9 4-75-16,-8 1 0 0,-33 2-201 0,-3 0 2 16</inkml:trace>
  <inkml:trace contextRef="#ctx0" brushRef="#br0" timeOffset="33986.01">30214 7231 1123 0,'0'0'546'0,"0"-6"-393"16,0 3-60-1,0-2-78-15,0 3 0 0,0 1-20 16,0 3 0-16,0-1-34 0,0-3 1 16,-3 1-97-16,3 1 1 0,-3 0-201 0,0-2 1 15</inkml:trace>
  <inkml:trace contextRef="#ctx0" brushRef="#br0" timeOffset="40840.43">27239 6915 821 0,'-1'-1'366'0,"1"-5"-301"0,0 1-1 0,-2-1-10 15,2 0 0-15,0 0-29 16,2-4-1-16,-1-7-16 0,2 2-1 0,0 13-6 15,-1 0 0-15,-4 10 1 0,5-15 0 16,-3 6 1-16,3 1 0 0,1 0 0 0,-1-3 0 16,-3 3 0-16,3-1 0 0,3 1 1 15,1-1 1-15,1-1 2 0,44-9-9 16,-18 1-3-16,-6 2 2 16,-7 1 4-16,-1 4 0 0,-7 9 18 15,22 19 55-15,2 41-43 16,-20 0 0-16,-4-10-8 15,-2-5 2-15,-1-3-10 0,2-1 1 0,-1-6-11 16,1-7 2-16,-5-24-5 0,7 8 1 16,0-5 2-16,2-8 0 0,2-4-23 15,0-3-1-15,-6-6-38 0,24-16 1 0,-2-23-89 16,-11 4 0-16,-9-12-251 0,-7-5 1 16</inkml:trace>
  <inkml:trace contextRef="#ctx0" brushRef="#br0" timeOffset="41095.93">27281 6220 655 0,'-4'7'436'0,"1"0"-366"0,3 1-1 0,0 4-31 15,7 14-33-15,8 16-103 16,5-10 1-16,-3-12-248 0,-14-16 1 16</inkml:trace>
  <inkml:trace contextRef="#ctx0" brushRef="#br0" timeOffset="55963.23">28452 8181 912 0,'2'51'430'0,"1"-18"-372"16,0-3 1-16,-1-1-31 0,16 118-1 0,-13-112-12 16,7 54-43-16,6-10-39 15,-16-66-1-15,11 39-261 16,-3-20-256-16</inkml:trace>
  <inkml:trace contextRef="#ctx0" brushRef="#br0" timeOffset="56123.74">28737 8157 611 0,'8'6'361'0,"-3"3"-258"15,0 2 1-15,0 14 5 0,27 138-81 16,-27-115-25-16,1 22 1 16,-1-35-58-16,5 73-187 15,-8-36-38-15,-7-47 1 16</inkml:trace>
  <inkml:trace contextRef="#ctx0" brushRef="#br0" timeOffset="56396.23">28236 8836 556 0,'0'6'366'0,"1"5"-242"0,1 5 1 0,0 0-34 16,9 30 1-16,0-10-46 0,5-2 1 15,4-2-16-15,7 16 0 0,6-18 24 16,10-4-10-16,6-10-23 16,-32-15-1-16,45-11-5 0,-41-6-1 15,2-6-8-15,43-37 0 0,11-27-4 16,-23 22 0-16,-2-3-10 0,0 1 1 0,-4 6-11 16,-7 4-1-16,-6 12-5 0,-4 9-1 15,-11 13-36-15,-3 10-53 16,-11 9-9-16,-4 3 1 0,-4 0-193 15,2-3 1-15</inkml:trace>
  <inkml:trace contextRef="#ctx0" brushRef="#br0" timeOffset="60744.24">28199 10305 835 0,'0'0'293'0,"3"0"-250"0,-1 0 1 16,2-3 31-16,4 2 0 0,6-3-36 0,11-4 1 15,16-8-26-15,-7 3 1 0,6-1-10 16,21-13 0-16,-21 15-16 0,0 3 1 0,-11 1-59 16,-3 4-1-16,-21 4-94 0,6-1-1 15,-11-1-191-15,0-2-1 0</inkml:trace>
  <inkml:trace contextRef="#ctx0" brushRef="#br0" timeOffset="60988.74">28199 10657 524 0,'0'26'251'0,"0"8"-92"0,0-8-59 15,0-2 0-15,0-5-49 0,0 20 1 16,0 1-12-16,0-6-22 15,0-7-9-15,0-1 0 0,0 10-3 16,0-31 0-16,1 1-1 0,3 11 1 16,3-7-3-16,6 0 1 0,-13-16 0 15,4 6 1-15,28 13-3 0,-2-12 0 0,-9-1-2 16,5 0 1-16,-9-1-16 16,36-3-1-16,-29-5-39 0,50-10 0 0,15-19-93 15,-19 0 1-15</inkml:trace>
  <inkml:trace contextRef="#ctx0" brushRef="#br0" timeOffset="61544.24">31713 9324 896 0,'-3'-9'262'0,"3"2"-264"0,2 0 0 16,2 3 21-16,6-10 2 0,13-5-12 16,10-5 1-16,-18 17-9 0,12-2 1 0,1 2-3 15,-1 4 0-15,2 0-2 0,1-3 1 0,0 2 1 16,-1 2 1-16,-3 2 0 0,-15 2 1 15,14 5 7-15,-2 4 0 0,12 18 35 0,4 37 36 16,-13-5-40 0,-14 7-1-16,0 17 70 0,2 27-8 15,-6 20-59 1,-4-49 1-16,-2-15-11 0,-1-7 2 0,1 6 17 16,-2 14-10-16,3-14-23 15,-3-42 0-15,0-36-4 0,0 40-1 16,0-25-2-16,-2 10 0 0,1-12-12 0,-5 14 0 15,-2-27-27-15,-6 17 0 0,-36 10-58 16,14-16 0-16,-20 0-321 0</inkml:trace>
  <inkml:trace contextRef="#ctx0" brushRef="#br0" timeOffset="62688.75">28941 10185 992 0,'-6'-4'384'0,"1"4"-350"0,5-2 1 15,5-1-17-15,-4 0 1 0,9-3-12 16,5 0 1-16,20-1-8 0,19 1 0 0,-11 8 0 16,-21 5 0-16,20 5 1 0,21 18 0 15,-9 18 0-15,-27-10 0 0,-11 1-1 16,-5 0 1-16,-2-2-1 0,-4-3 0 0,1-2-2 15,-4-18 1-15,4 11-5 0,-3-16 0 16,4 6-12-16,-5-12 2 0,9 11-29 16,7-9 1-16,-27-19-34 0,38 16 0 0,0-39-88 15,16-50-58-15,-7 4 140 16,-4 12 0-16,-3 27 57 16,-2 8-1-16,-3 11 25 0,0 1 1 15,-7 11 21-15,-4 2 1 0,-9 10 68 0,-1 0 0 16,-2 2 115-16,6 5-41 15,-12 1-43-15,8 9-52 16,10 17-54-16,-15-13 1 16,0-6-12-16,0-1 1 0,0-12-6 15,0 0 0-15,0 3-13 0,0-13 2 0,3 14-2 16,-3-5-1-16,0-1-20 0,0-6 17 16,8-13 21-1,-10-8 10-15,-2-20-7 16,2 40 1-16,-9-19-5 15,2 23 0-15,6 3-5 0,0 0 1 0,-8-3-27 16,17 7-1-16,-6-3-162 0,0-3-93 16,-3-1 95-16,2 3 0 15</inkml:trace>
  <inkml:trace contextRef="#ctx0" brushRef="#br0" timeOffset="62923.74">29910 10129 176 0,'23'-4'179'0,"-2"2"-20"0,-2 2 24 16,-2-3-108-16,15 2-1 0,-4 1-21 16,-6 0 1-16,8-1 29 0,-18-6 3 15,6-3-47-15,6-15 0 16,-18 5-17-16,-6 1 2 0,-9-5 4 16,-11-3-10-16,-3-1-10 15,-10 3 1-15,-6 7-6 0,22 17 0 16,9 1-7-16,-7 0 1 0,1 0-26 15,8 1-64-15,1 3-2 16,-6 1 1-16,19-8-81 0,-8 3 0 16</inkml:trace>
  <inkml:trace contextRef="#ctx0" brushRef="#br0" timeOffset="63315.75">30355 9548 658 0,'5'1'432'0,"0"6"-218"0,-2 6-87 16,-2-1-102-16,4 8 2 0,-2 7-15 16,-3 2 0-16,-4 0-7 15,-4 22 1-15,1-31-18 0,-1 20 0 0,-3-1-14 16,-2 18 2-16,6-27-21 0,4-6 0 15,4-13-7-15,5 14 41 16,0-7 15-16,8 9 0 0,-10-22 10 16,4 8 0-16,0 4 2 0,-5-1 0 15,-1-1-9-15,-2 6 0 0,0 1-8 0,0 2 1 16,0 0-5-16,1-11 0 0,1-4 0 16,1 26 1-16,6-9 4 0,-4-20 1 0,10 13 20 15,-4-7 2-15,-5-4 105 0,6 14-8 16,-5-6-86-1,-4 1-1-15,-3-2-22 0,0-9-1 16,0 6-41-16,0-2 2 0,0-3-61 16,0-7 1-16,0-14-103 0,2 17 1 0,0-12-220 15,-2-31 2-15</inkml:trace>
  <inkml:trace contextRef="#ctx0" brushRef="#br0" timeOffset="63700.74">30603 9393 606 0,'0'3'397'0,"0"8"-242"16,0 0-131-16,0 1 2 0,0 0-23 16,0 10 0-16,-3 20-15 0,-5 1-1 15,0-10-34-15,-1 2 2 0,-4-2-47 16,3-2 0-16,1-2-68 0,-2-11 1 16,8-9 21-16,0 8 1 0,-3 16 9 15,6-2 149-15,0-17 38 16,-3 11 1-16,0 11 13 0,-2-23 1 15,-1-1-20-15,3 0 0 0,0-4-32 0,0-6 2 16,1 3-21-16,2-3 0 0,2-5 0 16,-4 4 0-16,2-1 14 0,0 4 2 0,2-4 47 15,-2 1 2-15,0 2 20 0,3-1 2 16,-3 5-2-16,3-1 0 0,14 42 39 16,-11-24-59-16,3 0-53 15,-1-1 1-15,-7-16-11 0,4 10 0 16,4 0-7-16,-6-8 0 0,1-6-34 15,3 6 0-15,-9-15-48 0,7 11 0 16,-2-3-30-16,0-1 2 0,-3-2-14 16,2-1 1-16,2 1 21 0,0-3 0 0,-3-1 39 15,2 2 1-15,22-27-33 0</inkml:trace>
  <inkml:trace contextRef="#ctx0" brushRef="#br0" timeOffset="64640.24">30704 9497 743 0,'3'22'410'0,"-1"-6"-319"0,-1-2 0 16,-1-2-47-16,2 17 2 0,-2-5-35 15,0 2 0-15,0 12-31 0,0-27 2 0,0 17-111 16,0 0-128-16,0-18 81 16,0-2 2-16,0 19 52 15,-2-10 2-15,2-17 90 0,0 1 1 0,0-4 56 16,0 3-1-16,0-1 47 0,0 2-1 15,0-3 10-15,2 0 0 0,1-3-8 0,0 2 1 16,3-1-31-16,0 2 1 0,41-32-6 16,-25 29-11-16,1 4-9 15,-18 1 0-15,-2 1-8 16,15 5 1-16,-16 1-13 0,0 8 1 0,-6 4-9 16,1 0 2-16,-10 14-1 0,0-12 0 15,-2-2-3-15,1-3 0 0,-15 13-8 16,9-10 7-16,14-15-3 15,0-1 1-15,-11 8 2 0,17-11 1 16,0 0 8-16,10-7 1 0,-14 8 2 0,4-2 1 16,8-3 0-16,-1-3 0 0,4 0 4 15,32-26 0-15,-26 25 7 0,1 3 1 16,-7 2 14-16,-3 2 1 0,-4 0 14 0,-2 1 2 16,-2 2-6-16,-2 1 1 0,2 6 15 15,0 16-26-15,-10-3-24 16,-9 14 0-16,4-18-8 15,7-4 1-15,2-3-15 0,6-8 1 0,-6 7-12 16,6-10 2-16,3-4-22 0,-3 6 1 16,1-4-36-16,1-3 27 15,4 0 45-15,-3 1-1 0,0 0 19 16,2-1 1-16,1 2 64 0,6-5 48 16,-10 12-68-16,38-32 1 15,-63 54-18-15,30-23 1 0,1 2-23 16,31 40 1-16,-35-21-9 0,5 0 1 0,-2-3-4 15,-1-2 1-15,0 0-17 16,0-4 0-16,-2-1-17 0,-2-9-1 16,-2-2-32-16,3 13-1 0,-1-10-42 0,-4-13 0 15,1 7-38-15,-1 2 0 0,0 2 11 16,-5-4 0-16,-1 1-87 0,2-1 180 16,-26 10 120-16,7-12 0 15,21-2-3-15,-13-11 2 0,24 7 39 16,-19-24 5-16,24 5-6 15,13-7-7-15,6 22-65 16,12 3 0-16,-34 9-28 16,9 0 0-16,-4 0-8 0,-3 1 1 0,-8 3-3 15,3 2 1-15,-15-5-4 0,12 6 1 0,-7 26-1 16,-23 0 2 0,1-7-4-16,-21 11 1 0,37-31 2 15,-11 6 0-15,-11 6 0 0,9-8 0 16,10-1 40-16,-10 4 0 0,-15 15 124 15,29-24-67-15,1 0-56 16,8-1 1-16,15-5 53 0,5 11-14 16,63-20-28-1,-38 0 0-15,89-19-14 0,-12 0 1 0,-39 12-23 16,-12 3 0-16,-2 1-6 0,-9 2 1 16,-6 2-9-16,-13 4 1 0,-7 3-6 0,-22 1 1 15,11-1-9-15,-17 3 1 16,12-1-105-16,-22 1-297 0</inkml:trace>
  <inkml:trace contextRef="#ctx0" brushRef="#br0" timeOffset="64773.24">31471 10324 986 0,'-19'9'220'0,"10"-5"-277"0,3 1 0 0,-5-3-185 15,-7 3 1-15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16:50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3383 5557 792 0,'-6'4'378'0,"-1"0"-260"0,3-1-44 16,3-1-59-1,-1-1 1-15,4-2-2 0,-1-1 1 0,-2 5 13 16,2-3 0-16,3 2-12 0,3 2 0 16,7 5 9-16,17-3 2 15,18 1-11-15,-11-6 0 0,1 1-6 16,-2-2 1-16,-15 0-2 15,23 0 0-15,-20-2-1 0,51-1 1 0,-19-4-5 16,1 1 0-16,36-11 7 0,-29 5-1 16,2 4-4-16,3-1 1 0,-6 5-6 0,-1 2 1 15,-35 2 1-15,30 3 1 0,-32 0-3 16,54 6 1-16,-31-2 0 0,-2 4 1 0,20 2 0 16,-26-5 1-16,2-2-3 0,-3 0 0 15,0-4 0-15,-17-2 1 0,20 2 1 16,3-1 1-16,-1-1-5 0,-2 0 1 0,-23 0 1 15,21 0 0-15,-1 0-1 0,-3 0 1 16,0 0-1-16,15 1 1 0,-18 2-2 16,-2-1 1-16,-1 0 0 0,-2 0 1 15,0-1 0-15,11 1 0 0,-14-2-2 16,-3 0 1-16,-10 0 0 0,13 0 1 0,0 0 0 16,3 0 0-16,-9 0-4 0,31-3 1 15,-12 0 1-15,3 0 1 0,4-2-2 0,0 0 0 16,3 0 2-16,-3 2 0 0,-2 0-23 15,-2 1 2-15,-2 0-62 0,-4 2 1 0,-4 0-121 16,-3 0 1-16</inkml:trace>
  <inkml:trace contextRef="#ctx0" brushRef="#br0" timeOffset="2239.8">5914 6203 676 0,'-18'15'327'0,"6"3"-205"0,5-4-71 16,-2-3 1-16,-11 28 8 0,17-19-47 15,6-2-9-15,0-4 0 16,5-4 5-16,4-2 1 0,5-4 6 0,3 0-1 16,3-1-2-16,2-3 1 0,-11-3-5 15,27 0 0-15,-8-2-5 0,2-8 0 0,1 0-4 16,3-2 0-16,1 1-2 0,4 5 1 15,1 1-2-15,5 6 0 0,-2 1 1 16,8 1 1-16,-30 1 2 0,26 1 1 16,-1 3 0-16,-4 7 0 0,19 7 3 15,-29-3 0-15,2-5-1 0,-4-6 1 0,3 0 1 16,-3-5 0-16,4 0-3 0,-21 0 0 16,22-3-4-16,-3-2 1 0,2-1-9 15,0 1 0-15,-3-3 13 0,-2 3 0 0,-4 5 4 16,3 0 0-16,-21 5 8 0,28 5 1 15,-14 1-2-15,12 8 1 0,-2-8 16 0,14-6-12 16,4-1-19 0,-25-8 0-16,31 1-4 0,-1-8 1 0,-10-1-6 15,2 0 0-15,30-5 8 0,-32 15 1 16,-26 4 11-16,28 5 1 16,-4 2-6-16,-2 4 1 0,19 13 7 0,-22-11 0 15,24 3 7-15,-20-10-1 0,3-2-16 16,-30-5 2-16,26 1-6 0,-3-4 1 0,-19-1-2 15,23-1 1-15,3-4-4 0,0 0 0 16,1 0 4-16,-1 1 0 0,0 3 6 16,0 1 0-16,2 4 7 0,3 1 2 0,-2-1 2 15,0 1 0-15,3-1-3 0,-28 1-1 16,63-7 0-16,61-16-7 0,-116 9-5 16,37-6 1-16,-21 1-5 15,-20 7 0-15,-5 3-5 0,3 3 1 0,-21 4-35 16,4 0 1-16,-1 0-75 15,-7 0 1-15,-2 0-205 0,-10 2 0 16</inkml:trace>
  <inkml:trace contextRef="#ctx0" brushRef="#br0" timeOffset="15279.38">19374 6314 704 0,'-22'3'310'0,"8"5"-210"16,5-5-32-16,2 1 2 0,-6 3-31 15,4-1 0-15,9-6-25 0,6-2-1 16,-9 3 1-16,6-1 1 0,0 1-5 16,7 0 0-16,17 7-5 0,16-5 0 0,-8 1-3 15,4-3 1-15,4-1-2 0,-19 0 0 16,22 0 1-16,2 0 2 0,-23 0-3 0,24 0 0 15,24-1-1-15,-22-3 1 0,0 1 0 16,0-5 0-16,1 4-1 0,-3 0 1 16,0-2-1-16,-1 5 1 0,-4 2 1 0,-25 1 0 15,22 3 1-15,17 2 1 16,-24 4 3-16,17 3 0 0,-8-1 84 0,12-3-31 16,8-8-55-1,-34-8 2-15,36-1-5 0,-4-10 0 0,23-16 0 16,6-9 0-16,-24 14-4 0,3 5 0 15,-3 11 0-15,0 4 1 0,-6 11 1 16,-5 3 1-16,-29 5 5 0,-4 1 1 0,48 21 10 16,-7 11 1-16,-26-16-6 0,-3 1 1 15,2-5-2-15,-3-6 2 0,6-8-3 0,1-7 1 16,3-5-7-16,-19-1 0 0,4-5-3 16,27-7 0-16,36-15 1 0,16-14 0 0,-29 22-3 15,-2 5 0-15,-1 8 6 0,-4 2 2 16,-7 0-1-16,-1 6 1 0,3 1 14 15,20 0-10-15,-98 0-19 16,71 0 2-16,-41 1-44 16,48 5 1-16,-43-4-118 0,-4 1 0 0,-15-2-227 15,5 5 1-15</inkml:trace>
  <inkml:trace contextRef="#ctx0" brushRef="#br0" timeOffset="17088.02">24688 6263 703 0,'-9'3'269'0,"6"-2"-256"15,0 0 0-15,1 2 25 0,1 1 0 16,2-1-2-16,-1 4 1 0,11-12-24 0,-1 10 0 16,55 16-8-16,-13-21 1 0,-18 0-6 15,30-4 0-15,15-1 0 0,94-7 0 0,-74 5 1 16,-7 6 0-16,-1 2 1 0,-7 4 1 15,-4 0-3-15,-8 6 1 0,-3 4 0 16,-1-7 1-16,0 1 0 0,3-6 0 16,3 4 10-16,3-2 1 0,2 5-5 15,0-9 2-15,3-1-3 0,-2 3 1 0,10 2 5 16,42 8-1-16,-1 9-11 16,-53-4 2-16,-15 0 2 0,-1-4 0 15,-3 1 1-15,3-5 1 0,-1 1 3 16,5-4 1-16,-29-4 2 0,35 0 0 15,41-2-8-15,-29-1 0 0,-1 0 0 0,-5 0 1 16,1 0-5-16,-5 0 0 0,-3 0 5 16,-9 4-1-16,-5 0 2 0,-63-2 0 0,55 4 10 15,17 9 1-15,-34-3-4 0,-6 1 1 16,-7-1-9-16,-2 2 2 0,1 4-10 16,-14-6 1-16,0-10-36 0,-8-2 0 15,8 3-74-15,-4-3-1 0,-4 0-192 16,4 1 0-16</inkml:trace>
  <inkml:trace contextRef="#ctx0" brushRef="#br0" timeOffset="24064.03">11064 8547 703 0,'-14'5'302'0,"8"-1"-220"0,9 4-17 16,2 0 0-16,18 20-20 0,29 3 1 16,13-14-26-16,16-1 1 0,25-5-14 0,16-3 0 15,17-2-9-15,16 4 0 0,12-1-23 16,27-2 0-16,6 0-71 0,-9-1 0 16,-1-1-106-16,-9-4-1 0</inkml:trace>
  <inkml:trace contextRef="#ctx0" brushRef="#br0" timeOffset="24560.07">13818 8706 746 0,'14'0'310'0,"14"0"-274"0,2 0 1 0,7 0-1 16,6 0 0-16,40 0-14 0,20 0 2 0,40 0-4 15,123 4-64 1,225 14-33-16,-325 0-1 0,-29 1-160 16,-18-3 1-16</inkml:trace>
  <inkml:trace contextRef="#ctx0" brushRef="#br0" timeOffset="25416.29">16535 8772 712 0,'48'0'305'0,"27"2"-248"0,-6-1-22 15,-1 0 0-15,291 7-7 0,-279-5 1 16,89 0-20-16,23-1 1 0,5-2-46 0,-13 0 2 16,17 0-109-16,63 0-75 15,-55 0 49-15,-112 0 0 16</inkml:trace>
  <inkml:trace contextRef="#ctx0" brushRef="#br0" timeOffset="33546.99">25984 8513 639 0,'-38'-2'304'0,"15"1"-253"0,5-1 0 15,2 4 12-15,2-1-1 0,-15-1-21 16,14 1 1-16,4 3 6 0,43-5 1 0,-9 7-13 15,80-5-1-15,-28 2-20 0,226 6-1 16,-83-5-8-16,57-8 0 0,21-2-3 0,27-7 1 16,6-1-15-16,-6 3 1 0,-7 3-5 15,-21 7-1-15,26 1-131 0,100-7-688 16</inkml:trace>
  <inkml:trace contextRef="#ctx0" brushRef="#br0" timeOffset="52055.63">9550 11830 133 0,'-13'0'148'0,"5"-2"-107"15,0-1 1-15,-2-1 8 16,-6 0 1-16,2 1-1 0,-1-1 1 0,2 2-10 16,2 1 1-16,-2-2-6 0,3 1 0 15,4 1 13-15,12 2-17 0,-6-1-27 16,0 0 1-16,-6-1-16 16,6 1 2-16,0 0-15 0,0 0 21 15,3-3 4-15,-1 2 0 16,4 0-2-16,-1-1 1 0,27-8-1 15,6 8 1-15,-7 2 0 0,4 1 0 0,2 1 1 16,0 3 0-16,-17-1-1 0,20 3 0 16,2 0-1-16,0 0 1 0,1-2 1 15,3 0 0-15,2-8-1 0,-25 1 0 16,51-7-4-16,-25-5 0 0,40-16-1 16,31-11 2-16,-35 19 2 15,-17 12 0-15,-17 8 0 0,1 1 1 16,-1 1 0-16,-28 0 0 0,29 0 1 0,-27 0 0 15,-1 0-3-15,26 0 1 0,-1 0 2 16,21 1 0-16,-22 1 1 0,0-2 0 0,1 5 1 16,2-1 1-16,2 2-4 0,3 0 1 15,3 2-2-15,34 6 1 0,-18 2-38 16,61 10-104-16</inkml:trace>
  <inkml:trace contextRef="#ctx0" brushRef="#br0" timeOffset="60631.64">27457 11797 657 0,'0'0'286'0,"5"0"-233"16,3 0 1-16,-1 0-8 0,5 0-1 0,24-1-24 15,2-2-1-15,33-3 5 0,-39 4 0 16,56-7 15-16,139-10-6 16,-63 15-24-16,-65 4 1 0,-18 0-4 15,-4 1-1-15,-1 2-2 0,-11 4 1 16,-4 2-1-16,-2-8 0 0,-62-2 1 0,57 2 1 15,-2-1 10-15,-2-1-1 0,-28 1 22 16,27-2-1-16,32-2 51 0,-11 2-18 16,-32 4-48-16,69 2 2 15,-33 3-6-15,-9 2 0 0,47 14-1 16,-57-18-1-16,-24-3-8 0,26 2 1 16,9 1-2-16,-34-5 2 0,34 2-3 15,0-1 0-15,0 0-3 0,-1-1 1 0,-7 2-3 16,-1-2 1-16,-8 1-13 0,-4-1 0 15,-7 0-38-15,-21 0 1 0,15 0-107 16,-3 0 1-16,-18-1-290 0,10-1 1 0</inkml:trace>
  <inkml:trace contextRef="#ctx0" brushRef="#br0" timeOffset="64443.69">4773 13073 471 0,'-9'-2'210'0,"4"0"-186"0,1 2 1 0,1 0-1 16,3 0-44-1,-3-1 10-15,3 1 1 0,3 0 3 0,-3-3 2 16,0 0 0-16,3 2 1 15,4-2 1-15,-2 1 1 0,3 0 3 0,41-22 0 16,-31 23 1-16,-7 1 0 0,12-1 1 16,14 1 0-16,-12 0-1 0,4 0 0 0,-14 1-3 15,28 4 1-15,-26-3-4 0,31 6 1 16,-16-4 4-16,3 0 1 0,-16-2-2 16,16 1 1-16,4-2-2 0,0 0 1 0,-2-1-1 15,0 0 1-15,0 0-1 0,-19 0 1 16,18 0-1-16,-4 0 0 0,2 0 2 15,-5 0 0-15,3 0 2 0,0 0 1 16,2 0 23-16,3 0-1 0,4 0 32 16,1 0 2-16,33-2-43 0,-21-3 1 0,4-3-20 15,35-8 1-15,-32 4-12 0,1-1 1 16,-1 3-52-16,-3 1 0 0,1 3-20 0,-6 3-1 16,-5-1-100-16,-2-2 1 0</inkml:trace>
  <inkml:trace contextRef="#ctx0" brushRef="#br0" timeOffset="65167.74">6860 13072 578 0,'-1'-1'195'0,"-1"-2"-172"15,5 3 7 1,0-3-1-16,8 2 10 0,5-1 1 16,31-1 33-16,24 3-21 15,10 0-19-15,-32 2 1 0,100-1 6 16,40 11 0-16,-97 0-25 0,4-2 0 15,-3-2-7-15,1 2-1 0,-2-1-3 0,-1-3 0 16,-4-1-20-16,1-2 0 0,0 1-33 16,-7 0 1-16,2 1-23 0,3-5 0 0,2 0-74 15,7-11 1-15,14-10-322 0</inkml:trace>
  <inkml:trace contextRef="#ctx0" brushRef="#br0" timeOffset="66463.41">14473 13986 747 0,'-7'0'333'0,"4"0"-264"0,3 0 0 0,3 3 19 15,-3 0 1-15,11 7 70 0,38 1-54 16,45 4-63 0,1-9 1-16,71-1 38 0,35-4-32 15,4 0-39 1,-84 6 0-16,-24 4-7 0,-19-2 1 0,-6 1-4 16,-9-9 1-16,-1-1-19 0,-4 1 0 15,5 2-76-15,6-3 1 0,-72-3-335 16,32 1 1-16</inkml:trace>
  <inkml:trace contextRef="#ctx0" brushRef="#br0" timeOffset="67019.69">17248 14162 912 0,'32'0'435'0,"4"-3"-367"16,-1 3 2-16,9-1-12 0,196-16 0 0,-173 13-26 15,93-9 0-15,14 4-22 0,6 3-1 16,3 5-16-16,10-1 1 0,-6 2 3 15,-19 9 0-15,-4 0-21 0,-4 11-1 0,-4 0-65 16,-17-5-1-16,-6-3-81 0,-22-8 1 16,-14 1-175-16,-27-5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18:09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4214 6906 253 0,'60'2'157'0,"-11"5"-66"0,-3 3-14 16,-15-5-52-1,111 14 2-15,-124-19-7 0,12 0 1 16,-28 0-4-16,33 0 1 0,14-8 25 0,47-11 76 16,-12-1-64-1,8-3 0-15,43 1-5 0,-7 15-17 16,-10 7-8-16,-52 4 1 15,-12 6-7-15,-5 1 2 0,-3 4-13 16,-3 2 0-16,-18-10 8 0,43 19 2 0,-16-13 1 16,3-6 1-16,-7-6 3 0,99-8-12 15,2-29-16 1,-39 1 1-16,-8 2-1 0,8-3 1 16,1 6 3-16,-11 17 0 0,0 3-2 15,-10 9 0-15,-3 5 2 0,-11 8 1 0,10 9 35 16,42 24 52-16,7-2-79 15,-41-26 2-15,-8-5-8 0,-1-8 1 16,4-1 1-16,10-9 1 0,4-1 12 16,12-10 2-16,3 4-14 0,-1 10 1 0,0 6 19 15,-7 8 2-15,1 6 10 0,-7 12 0 16,3 4-8-16,4 1 1 0,3 0-10 16,0-3 2-16,4-6-7 0,14-7 1 0,8-6-1 15,15-9-1-15,3-4-9 16,-1-5 0-16,0-1-4 0,11-8 0 0,-1 2 1 15,-11 4 1-15,-1 3-1 0,-13 2 1 16,-3 2-1-16,-15 2 1 0,-5 1-10 16,-13 8 2-16,-8 2-53 0,-15 6 0 0,-12 0-298 15,-28 1 2-15</inkml:trace>
  <inkml:trace contextRef="#ctx0" brushRef="#br0" timeOffset="9995.79">12262 8402 891 0,'-12'52'402'0,"-6"-7"-320"16,2-10-56-16,-1-6 0 15,-60 112-15-15,62-117 0 0,-15 22-8 16,-3 1 1-16,1 2-37 0,1-2 1 0,5-3-36 15,0-3 2-15,1-5 6 0,2-4 0 16,-3-5 32-16,3-8-1 0,5-3 20 16,-5-3 1-16,16-5 13 0,-9 2 0 0,2 2 6 15,14-12 1-15,4-3 9 16,0 3 1-16,2 3-4 0,5-3 0 0,30-3-12 0,-3-3 0 16,36-14-4-16,-14-2 2 15,41-16-5-15,-30 12 1 0,1-1-21 0,0 0 2 16,5-7-105-16,23-16-148 15,-28-2 141-15,-47 24-1 0,-16 10 82 16,-4 4 0-16,-8 5 53 0,-2 7 0 16,-13-9 24-16,8 8 1 0,4 5 18 15,-38-15 1-15,15 11 29 0,-2 1-1 0,2 0-10 16,0 1-1-16,13 5 6 0,-27 14 1 16,5 30-8-16,21 1 0 0,6 8-15 15,2 4 2-15,6 28 22 0,1 21-21 16,7 1-41-1,3-50 2-15,2-11-8 0,-4-9 0 0,0-4-9 16,-4-2 1-16,-4-31-60 0,4 39-52 16,-5-23-4-16,-10 43 40 15,-10-11 69 1,-1-35 2-16,-10-6 15 0,11-10 1 0,5-4 15 16,-4-2-1-16,10-4 23 0,-7-14-21 15,4-3-21 1,-2-18 0-16,16 20-2 0,1 11 0 0,-2-13-2 15,2-2 1-15,0-1-4 0,0-2 0 16,2 5-38-16,1-24-20 16,1-6 3-16,3-2 1 15,-1-6 11-15,4 4 1 0,3-20 26 16,0 23 1-16,0 4 18 0,-1 4 1 0,11-16 10 16,-5 31 1-16,10 8 36 0,6 7 24 15,-17 18-28-15,34 2 1 16,-32 19 56-16,23 31 3 15,29 56-29-15,-28-23 2 0,-16-19-18 16,1 0 1-16,-2-5-28 0,-1-1 0 16,-2-6-11-16,-2-8 1 0,-1-4 6 15,5-8-1-15,6 14 14 0,5-1-61 16,3-11-23 0,-13-25 0-16,-3-7-115 0,-12-18 60 15,-4 3 82-15,15-23 1 16,-15 0 14-16,-5-14 1 0,-4 35 8 15,-2 1 1-15,-4-12 2 0,-6-3 0 0,-4 15-2 16,-5 6 1-16,0 3-5 0,-6 3 0 16,-1 0-3-16,0 0 1 0,1 0-15 0,-1 0 1 15,11-3-136-15,-37-16-81 16,-5-34 99-16,30-5 1 0,13-4 61 16,4-5 2-16,8-7 71 0,3 1 0 15,-1-11 84-15,4-28 65 16,11 20-76-16,5 49 0 15,-1 15-24-15,-8 25 1 0,11-10-23 16,6 4 2-16,-7 9-23 0,-8 0 1 0,-3 6-33 16,19 8-1-16,-11 4-107 0,-2 9 0 15</inkml:trace>
  <inkml:trace contextRef="#ctx0" brushRef="#br0" timeOffset="10312.53">12314 10261 637 0,'4'-6'390'0,"-1"2"-207"0,0 10-119 16,2 1 1-16,2 5-39 0,1 11 2 16,-5 7-22-16,1 4 1 0,0 24-25 15,-3-37-1-15,2 17-81 0,0 2 1 0,2-7-146 16,-2-8 0-16</inkml:trace>
  <inkml:trace contextRef="#ctx0" brushRef="#br0" timeOffset="10540.04">12467 10148 434 0,'-4'-31'257'0,"4"11"-192"0,0 4 1 15,4 0-10-15,13-53 1 0,-16 72 9 0,13-16 0 16,1 5-30-16,2 4 0 15,-11 8 2-15,11 6 0 0,6 20 11 0,-3 25 0 16,-10-8-6-16,-2 4 1 0,-4-24-15 16,0 25 0-16,-1 0-18 0,0 1 2 0,1-30-14 15,-1 27 1-15,0-6-27 0,3-4 0 16,0 1-121-16,-5-5-182 16,-1-8-3-16,-1-20 1 0</inkml:trace>
  <inkml:trace contextRef="#ctx0" brushRef="#br0" timeOffset="10756.03">12459 10340 440 0,'4'-15'235'0,"9"3"-146"16,4 2-46-16,-10 6-26 16,26-17 0-16,-19 16 8 15,-7 5 0-15,-5 3 2 0,-10 1 0 0,12 8 57 16,-4 38 1-16,-10-13-52 15,-1 5 0-15,8-30-20 16,-7 17 0-16,3-2-15 0,7-13 0 0,0-9-18 16,3-1 2-16,6 9-119 0,-6-31-193 15</inkml:trace>
  <inkml:trace contextRef="#ctx0" brushRef="#br0" timeOffset="11336.68">12388 10725 493 0,'-37'24'340'0,"15"-9"-229"15,6 2 1-15,2-6-60 0,-24 23 1 16,25-17-29-16,13-14 2 0,3-1-16 16,4-2 0-16,-1-5-10 0,2 8 1 0,38-3-27 15,3-4 0-15,-16-8-18 0,1-2 1 16,6-6-16-16,25-18-48 16,-22 12 49-16,-18 11 0 0,-18 12 18 15,-1 2 1-15,11-6 31 16,-8 5 1-16,-6 10 44 0,4 8 74 15,-7-5-47-15,9 43 0 16,-8-22-27-16,-1-8 0 0,0-1-21 0,0-1 2 16,0-2-15-16,0-12 1 0,0 7-8 15,0 2 0-15,0 0-90 0,0-5-71 16,0-9 47-16,0 3 0 16,0-20 37-16,0 15-1 0,0-4 62 15,0-2 2-15,0-22 28 0,0-3 0 0,0 7 62 16,0 1 100-16,-1 15-104 15,-2 3 0-15,0-12-40 16,-10 9 0-16,15 20-20 0,-11-15 0 16,-28 2-6-16,20 5 0 0,-12 10-2 15,10-8 1-15,2 0-9 0,2-1 1 0,3 4-10 16,-4-4 1-16,2 2 9 0,2-3 0 16,8 1 8-16,-6-1 0 0,1 4 3 0,15-10 0 15,-26 19 6-15,24-23 1 0,-12 16 9 16,0-2 0-16,1-3 4 0,0 2 0 15,1-1-2-15,0 2 0 0,1-5 2 0,7-4 66 16,-1 4-33 0,2 1 1-16,5-3 0 0,7 29 0 0,22-33 0 15,28-7 0-15,-23 0 42 0,82-17-41 16,-29 7-16 0,49-6 1-16,-71 21 58 0,40 4-72 15,-43 0-37 1,-47 0 0-16,-8 0-19 0,-21 0-1 0,15 0-42 15,-8 0 0-15,6 0-125 0,-14 3 1 16</inkml:trace>
  <inkml:trace contextRef="#ctx0" brushRef="#br0" timeOffset="11797.48">12421 11771 968 0,'3'1'362'0,"3"0"-357"16,-3 1-1-16,1 1-60 0,-1 1 2 0,4-1-139 15,-4-3 1-15</inkml:trace>
  <inkml:trace contextRef="#ctx0" brushRef="#br0" timeOffset="12076.19">12617 11771 560 0,'0'0'372'0,"0"1"-286"0,0 1 0 0,0-2-44 16,2 1 0-16,-2-1-32 0,1 1 0 15,-1 1-42-15,3-1 2 0,0 2-56 16,0-2 1-16,1-2 2 0,-1-2 1 15,9-3-48-15,43-16 0 0,-32-1 74 16,20-14 0-16,-11 18 106 0,-1 4 1 0,-2 2 77 16,-16 10-1-16,20-6 99 0,-25 10-27 15,-5 1-126-15,5 0-1 16,4 5-36-16,-21-5 1 0,9 3-25 16,1 2 0-16,6 32-20 0,-14-13 0 0,0-5-58 15,-4-1 1-15,-1 2-52 0,-2-1 0 16,8-14-71-16,0-4 0 0,-19 13-300 15</inkml:trace>
  <inkml:trace contextRef="#ctx0" brushRef="#br0" timeOffset="12603.48">12502 12138 639 0,'-2'0'350'0,"1"2"-283"0,1 1 0 16,0-3-28-16,0 1 0 0,0-1-19 0,-2 6 1 15,4-9-12-15,1 6 0 0,0 1-17 16,3-3 1-16,-3-6-14 0,37 14 2 0,-5-32 12 16,9-19 1-16,-12 10 9 0,3 2 1 15,-2 2 2-15,0 3 1 0,-22 18 7 16,-2 2 2-16,20-13 29 0,-18 17-1 0,-8 2-1 16,2 5 0-16,-10-1-19 15,6 2-1-15,9 22-13 0,-10 8 2 0,-2-10-13 16,2-14 1-16,-1 14-8 0,1-4-1 15,1-11-22-15,-1 8 0 0,3 0-6 16,5 7 2-16,7 0 21 0,-2-15 2 0,-7-7 20 16,8 7 1-16,0 7 32 0,-7-7 0 15,-2 2 4-15,-2-2 1 0,1 3 16 0,1 5-35 16,1-5-23 0,1 2 1-16,1-6-3 0,-4-10 1 0,3 11-1 15,-4-11 1-15,-6-6 18 16,3 5 0-16,3 5 0 0,-3-5 0 0,-3 2-9 15,2-1 2-15,-5 3-10 0,-17 21 0 16,-21-3-5-16,3-8 0 0,0-2-1 16,-4 1 0-16,-24 1 3 0,24-7 1 0,5-1-1 15,25-5 1-15,-14 0-9 0,23-1 0 16,0-1-3-16,1 0 1 0,-13-6 2 16,13-8 0-16,13-5 2 0,12-19 1 0,6 9-12 15,25-19 2-15,-13 21-11 0,2 0 1 16,12-3-25-16,10 2-7 0,-4 2 12 15,-15 14 0-15,-14 3-39 16,-2 2 0-16,-5-1-76 0,0-3 0 16</inkml:trace>
  <inkml:trace contextRef="#ctx0" brushRef="#br0" timeOffset="12988.25">13233 11776 913 0,'0'43'384'0,"-3"-1"-343"15,-1-10-38-15,2-7 1 0,-4 117-74 16,3-114-123-16,-4 13-4 16,7-58 1-16</inkml:trace>
  <inkml:trace contextRef="#ctx0" brushRef="#br0" timeOffset="13204.39">13276 11930 418 0,'36'-30'268'0,"-14"13"-197"0,-2 4 1 16,-4 3-67-16,67-36 1 16,-71 40-81-16,14-1 6 0,-32 14 60 15,20-1 0-15,-2 12 22 16,-15 10 0-16,-1 6 42 0,-4 7 1 0,-3 3 14 16,5-21 2-16,-8 18-17 0,-2 21 1 15,8-30-39-15,3-9 2 0,2-8-27 16,3-8-1-16,3-7-53 0,0 4 0 0,-1-13-116 15,2 4 1-15</inkml:trace>
  <inkml:trace contextRef="#ctx0" brushRef="#br0" timeOffset="13344.89">13530 11862 775 0,'-3'35'385'0,"-2"5"-273"15,2 7-58-15,0-14-49 16,-12 128 1-16,15-143-49 15,-4 18 1-15,4-36-87 0,-4 32 1 0,-1-7-164 16,-4-5 0-16</inkml:trace>
  <inkml:trace contextRef="#ctx0" brushRef="#br0" timeOffset="13559.99">13296 12433 974 0,'3'-15'447'0,"6"2"-362"0,1 1 1 0,6-2-17 16,29-25 2-16,77-28 22 0,-67 47-36 15,45-11-31 1,-11 11 0-16,-18 12-14 0,-6 1 2 16,-8 2-10-16,-17 3 0 0,-26 2-3 0,9 0 0 15,-17 0-1-15,17 0 0 0,-18 0-3 16,-4 0 0-16,2 0-12 0,-6 0 1 0,3 0-20 16,2 0 2-16,-4 2-31 0,1 0 2 15,-2 0-73-15,1 1 1 0,-7-1-113 16,0 1 1-16</inkml:trace>
  <inkml:trace contextRef="#ctx0" brushRef="#br0" timeOffset="13777.49">13301 12207 772 0,'0'-5'364'0,"11"-4"-212"16,11-2-50-16,1 1-86 16,82-34 1-16,-82 37-17 15,15-5 0-15,3-3-53 0,0 0 1 0,5-7-255 16,-14-20-394 0</inkml:trace>
  <inkml:trace contextRef="#ctx0" brushRef="#br0" timeOffset="13928.15">13433 11737 455 0,'15'41'180'0,"-7"-17"-184"0,1 0 1 15,1 4-114-15</inkml:trace>
  <inkml:trace contextRef="#ctx0" brushRef="#br0" timeOffset="16420.53">18905 7520 808 0,'5'0'414'0,"-2"1"-337"0,-1 3-1 0,-1 1-34 15,1 1 0-15,1 16-28 0,-5 1 1 0,-7 24-16 16,-2-1 1-16,-6-1-45 16,-4 5 1-16,-19 24-39 0,11-18 0 0,-16 17-139 15,-7 19 62-15,-5-6 138 16,25-39 0-16,7-8 32 15,5-3 0-15,3-5 36 0,3-7 0 0,5-8 17 16,9-10 1-16,5-4-4 0,-5 4 0 16,12-6-36-16,-6-6 2 0,34-2-19 15,22-14 0-15,21-23-6 0,-20 7 1 0,6-2-1 16,3 0 1-16,2 2-22 0,1-4 0 16,-3 0-85-16,-9 2 1 0,-9 0-123 0,-11-2 2 15</inkml:trace>
  <inkml:trace contextRef="#ctx0" brushRef="#br0" timeOffset="16916.04">19073 7833 213 0,'-31'0'165'0,"8"6"-30"0,8 13 65 16,4 2-126-16,-27 80 0 0,42-78-39 16,5 20 1-16,-1-22-19 0,0 0 2 15,10 18-12-15,10 19 0 0,-13-23-7 0,7 16 1 16,-13-18-35-16,-3 1 2 0,-3-18-19 15,-3 16 1-15,1-1 9 16,-2-18 1-16,1 0 33 0,-5 11 1 0,-7 15 51 16,-14 4 61-16,3-15 29 15,-15 9-9-15,36-34-94 16,1-1 1-16,-7 4-35 16,8-6 1-16,3-5-21 0,-3 4 1 0,0-4-33 15,1-5 0-15,6-37-27 0,0 10 0 16,1-6-23-16,-4 19 0 0,12-62-92 15,-7 8 76-15,-1 2 104 16,-2-45 0-16,-6 64 25 0,3-6-1 16,0 3 34-16,3 5-1 0,-1 5 30 0,-2 56-1 15,5-49-4-15,7-13 0 0,-4 33-11 16,0 7 2-16,2 11-1 0,12 2 0 16,-7 22 43-16,25 30-19 15,28 59-44-15,-30-26 2 16,4 12 54-16,10 22 50 0,13 16-103 15,-30-52 0-15,-1-3 2 16,9 21-22-16,-8-28-18 16,-19-40 0-16,-7-9-23 0,-3-10-1 15,-2-5-34-15,-3-2 0 0,-1-3-48 16,-1-1 0-16,-7-8-36 0,8 4 1 0,6-24-13 16,-7-5 1-16,-5-13 7 0,0-6 0 15</inkml:trace>
  <inkml:trace contextRef="#ctx0" brushRef="#br0" timeOffset="17040.03">19530 7759 294 0,'-6'-21'349'0,"0"13"-223"16,3 5-1-16,0 3 17 0,-3 8-54 15,-2-3-73-15,-1 23 1 16,3 17-30-16,1-19 1 0,2 0-77 16,0-5 1-16,0 2-349 0</inkml:trace>
  <inkml:trace contextRef="#ctx0" brushRef="#br0" timeOffset="17245.53">18779 8610 749 0,'-13'0'327'0,"8"-2"-313"0,3-3 1 0,6-1-8 16,6-6 1-16,18-15-9 0,24-9 1 0,-8 6-77 16,4-2 1-16,4-3-127 0,-2-4 0 15</inkml:trace>
  <inkml:trace contextRef="#ctx0" brushRef="#br0" timeOffset="18992.24">19131 9115 649 0,'8'14'414'0,"1"4"-324"0,-1 3 1 15,-2 0-34-15,26 90 0 0,-27-83-30 16,2 22 0-16,-2-27-19 0,3 28 2 15,-2-3-10-15,3 1 1 0,-3-3-29 0,-6-24 0 16,3 22-43-16,-1-3-1 0,-2-6-77 16,0 0 1-16,0-10-102 0,0-17 0 0</inkml:trace>
  <inkml:trace contextRef="#ctx0" brushRef="#br0" timeOffset="19472.05">19013 9460 450 0,'0'-13'249'16,"0"4"-207"-16,3-1 1 0,-3 1-27 15,4-9 1-15,2 4-16 0,4-1 0 16,10-4-60-16,-2 10-124 0,4 4 66 16,-3 3 2-16,-14 11-23 15,11 26 139-15,-15 2 66 16,-5 9 2-16,-4-5 72 0,-6-9 0 15,5-16 3-15,-17 32 0 0,9-19-37 16,-6 12 0-16,12-22-58 0,8-15 0 0,1 0-53 16,1-3 1-16,-5 8 4 0,6-7 0 15,6-10-10-15,-3 8 1 0,0-3-60 16,5-4 1-16,8-7-43 0,47-49 0 16,-41 29-13-16,1-4-1 0,-3 3 35 0,-1 1 0 15,-1 2 67-15,-4 2 0 0,-2-4 40 16,-4-1-1-16,-2-1 38 0,-6 17 2 15,3-18 4-15,0-3 1 0,0 18 43 0,14-38-36 16,-4 32-40 0,-6 24 2-16,19-16 1 0,-1 20 0 0,-9 16 25 15,14 23-13-15,16 44-21 16,-26-20 1-16,-9-13-6 16,1 0 1-16,-6 2-8 0,0 0 0 0,2 1 38 15,-2-28 1-15,6 37-11 16,4 1-35-16,2-4-21 15,-3-3 1-15,-4-17-75 0,-6-13 0 16,1-8-104-16,-3-7 1 0</inkml:trace>
  <inkml:trace contextRef="#ctx0" brushRef="#br0" timeOffset="19912.06">19544 9278 162 0,'17'-23'128'0,"-9"8"-96"16,4 5 2-16,-4 2-11 0,18-14 2 16,-11 12 9-16,-9 10-1 0,-4 3 0 15,-5 3 1-15,6-2-6 0,-2 4 1 0,7 25 12 16,-11 6 1-16,0-22 40 0,-3 29-34 16,0-17-41-16,4-20-1 15,-1 17 1-15,3-21 0 0,2-3-4 16,-1 3 0-16,2-3-28 0,3-4 0 0,-4 2-34 15,1 2 1-15,1 2 18 0,6-2 1 16,-7 5 33-16,2-2 1 0,5 10 34 16,30 23 1-16,-40-1 88 0,0-6 9 15,0-1-77-15,-3-6 0 16,3-19-9-16,0-3 1 0,0 9-29 16,0-9 2-16,0-13-22 0,0 10 1 15,3-5-36-15,0-1 1 16,-1 1 28-16,8-24 1 0,-2 7 2 15,-8 23 1-15,-5 14-6 0,5-14 1 16,0 0 7-16,0-7 0 0,-3 9 4 0,-1 4 1 16,1-3 2-16,-2 1 0 0,2 0 10 15,-2 1 0-15,-2 6-9 0,-31 31 0 0,59-61-12 16,-21 19 0-16,-5 7-16 0,1-2 1 16,7-7-109-16,0-4 0 0</inkml:trace>
  <inkml:trace contextRef="#ctx0" brushRef="#br0" timeOffset="20080.05">19957 8870 237 0,'0'-40'203'0,"2"23"-137"0,-1 5 1 16,-1 4-11-16,4-13 1 0,-1 16-2 0,1 2 1 15,-1 6-29-15,-7 6 0 0,5-8-32 16,2 9 1-16,5 22-69 0,-10-9-1 0,-1-4-84 15,-4 8-1-15</inkml:trace>
  <inkml:trace contextRef="#ctx0" brushRef="#br0" timeOffset="20204.18">19876 9099 449 0,'0'0'193'0,"0"-1"-194"0,0 0 0 16,2-4-38-16,-1-1 0 0,5-10-330 15</inkml:trace>
  <inkml:trace contextRef="#ctx0" brushRef="#br0" timeOffset="21048.26">20221 8784 309 0,'5'0'297'0,"-3"3"-195"16,-1 0 2-16,-2 4-61 16,-3 3 2-16,-3 13-34 0,-13 12-1 0,0-5-21 15,-14 18 0-15,10-14-26 0,2 0-1 16,-1-3-32-16,5-5 2 0,4 0 2 15,0 4-1-15,2 1 2 0,2 2 45 16,-2 1 44-16,6-17 22 16,-5 8-17-16,5-15 1 15,-8 16-14-15,8-16 1 0,1-3 16 16,2-4 2-16,2-1 49 0,-5 4-52 16,13-16-35-16,-8 13 0 15,-3-3-2-15,4-3 1 0,1 0 1 16,2-5 1-16,3-36 6 0,13 16 0 15,5 1 20-15,18-18-1 0,-7 19 13 16,-3 2 0-16,-3 5 0 0,-19 15 0 0,11-5 1 16,-4 5 0-16,0 3 21 0,-14 2 0 15,-3 8 24-15,-5 2-68 16,10 30-24-16,-17-7 0 0,-2-3-24 16,1-4 2-16,0-2-41 0,0-2 1 15,-2-3-50-15,-2 4 0 0,10-18-58 0,0-3 0 16,-2 6-78-16,0 4 160 15,-2 1 103-15,10-9 2 0,7-13 7 16,-9 11 0-16,3-3 9 16,0 2-1-16,0-4 4 0,3 1-1 0,0 0-9 15,1-3 0-15,-2 0-10 0,4 1 1 16,-1 0-7-16,-1 1 0 0,1-2 18 16,-2 2 0-16,3-1 9 0,-3 2 1 0,0-1-17 15,-3 2 2-15,-3 1 19 0,6-1 1 16,-3 0 36-16,-3 0 1 0,3 2 2 0,-3 1 1 15,-4 3-18-15,0-2 0 0,-5 7-17 16,-31 27 0-16,34-28-7 0,-17 16 1 16,-3 6 8-16,21-19-37 0,-5 9-14 15,10-17 1 1,3-2-23-16,-7 8 1 0,10-7 12 0,8-15 0 16,-5 7-7-16,28-9-1 0,9-18 17 15,7-17 1-15,-30 39 84 0,19-14 2 0,22-2-16 16,-18 6 1-16,-2 2-26 0,-2 3 1 15,-7 3-14-15,-4 6 1 0,-8 4-9 16,-14 1 2-16,3-2-5 0,-7 2 0 0,2 0-13 16,-8 0 0-16,4 0-24 0,1 0 1 15,1 0-12-15,-2 0 0 0,0 0 2 0,0 0 0 16,-5 0 6-16,2-1 28 16,0 1 27-16,-2-2-1 0,-39-4 2 15,27 6 0-15,12 4 17 0,-16 13 1 16,7 19 21-16,10 6-1 0,0 11-6 15,6 8 2-15,3-24-6 0,5 37 1 16,21 88-16-16,-14-71 0 0,3-5-26 16,0-27 1-16,-3-6-10 0,1-6 1 0,-4-4-4 15,-6-13 0-15,1-6-5 0,-1-6 1 16,-5-13-20-16,-3-4-1 0,4 7-57 16,-4-8-1-16,-4-4-51 0,4 5 2 0,-3-2-90 15,-1-1 1-15</inkml:trace>
  <inkml:trace contextRef="#ctx0" brushRef="#br0" timeOffset="21728.73">19309 10896 746 0,'20'-3'360'0,"-4"1"-316"0,-3 0 1 16,0-2-19-16,25-5 1 0,-9-2-7 15,7-6-23-15,-1 2-18 16,0-1 0-16,-6 4-30 0,3-2 0 15,-16 2-14-15,1 0 0 0,-8-3 9 0,2 2 1 16,-6-1 13-16,-3 10 1 0,1-9 5 16,-3 1 32-1,-1 9 10-15,-3-1-1 0,2 8 22 16,-1-10 2-16,-2 6 3 0,1 0 1 16,2 4-2-16,-4-1 0 0,0 16 28 0,-31 25-30 15,37-2-28 1,0 5 0-16,0-13-32 0,0-8 0 0,0-15-48 15,0 13 1-15,-3-3-237 0,-3 3 20 16,-5 13 166 0</inkml:trace>
  <inkml:trace contextRef="#ctx0" brushRef="#br0" timeOffset="21967.73">19529 11165 237 0,'-5'-1'301'16,"2"-5"-223"-16,3 1 2 0,-3-2-19 16,6-11-25-16,6-3-30 15,13-15 0-15,1 12-8 0,-3 5 1 16,9-9-8-16,-9 16 0 0,-1 5-18 15,-4 4 1-15,-6 1-18 0,-6 2 0 16,-1 0 37-16,-1 0 1 0,-5 4 10 0,5 2 0 16,-4-1-3-16,0 24 1 0,-13 2-1 15,3-10 0-15,-3-1 1 0,-11 11 0 0,4-8 3 16,3-4 1-16,3 1 10 0,-1-1 0 16,5-4-7-16,7-9 1 0,3-3-19 15,0 0 1-15,-5 5-10 0,16-15-1 16,-2 7 1-16,-3 1-1 0,23-2-79 15,22-21-83-15,-22 12 101 16</inkml:trace>
  <inkml:trace contextRef="#ctx0" brushRef="#br0" timeOffset="22343.74">19579 11390 189 0,'-39'6'117'0,"20"2"-62"0,-1 2 1 0,8-5 26 16,-28 18 1-16,26-16-39 0,6-2 0 0,5-2-13 15,3-3 2-15,14-6-3 0,-6 3-27 16,4-2-19 0,60-17 1-16,-36 3 3 0,11-4-1 15,-16 6 14-15,1 1 0 0,-1 3 2 16,-17 9 0-16,30-8-4 0,-21 6 0 0,-12 2-4 16,6-2 2-16,0 2 18 0,-14 4 0 15,0 3 25-15,3-3 0 0,-12 7 4 0,8 1 1 16,-1 25 75-16,-21 21-4 15,-1-13-81-15,-4-1 1 0,20-29-30 16,1-2 0-16,-11 21-7 0,15-19 1 16,7-8-13-16,2 7 0 0,7-6-17 15,-9-6 0-15,43 8 4 0,-24-6-1 0,-3 0 18 16,-5 0 1-16,-4 0 34 0,-11 0 0 16,-3 2 10-16,5 0 0 0,-16 1-6 15,6 0 1-15,-13 6 18 0,-34 11-46 16,18-15-58-1,5-6 0-15,24-8-94 0,-12-15-1 0,3-51-499 16</inkml:trace>
  <inkml:trace contextRef="#ctx0" brushRef="#br0" timeOffset="22620.74">20120 11035 815 0,'5'16'437'0,"-1"-2"-362"0,-4-1 2 0,0 5-28 16,3 65 1-16,-3-60-15 0,-7 28-42 15,4-56-36 1,-2 40 0-16,-1-6-111 0,-2-25-68 16,-7 15 162-16,-2-17 0 15,23-13 58-15,-9 9 0 0,-31-13 75 16,14-19 69-16,8 8-31 16,3 2-43-16,9 19-49 15,3-7 1-15,11 4-10 0,1 6-1 16,-13 4-11-16,13-2 1 0,30-3-29 15,-22 3 1-15,-4 0-38 0,-9-1 2 0,-4-4-73 16,20-3 0-16,-6-24-272 16,-1-34 90-16,-14 47 199 15</inkml:trace>
  <inkml:trace contextRef="#ctx0" brushRef="#br0" timeOffset="23388.04">20289 10726 403 0,'9'-26'339'0,"-2"9"-159"15,0 8-109-15,-4 4 2 16,10-14 6-16,-12 19 0 0,2 1-20 15,-6 5 1-15,6-6-35 0,-3 3 2 0,2 3-21 16,-2 1 1-16,6 31-15 0,-6-25 1 16,0-1-84-16,4-8 54 0,-1 0 34 15,0-11 1 1,4 7 0-16,-1-1 0 0,32-6 3 0,-16-10 1 16,-4 2 3-16,4-10-4 15,-16 18-6-15,-2 2 1 0,6-9-21 16,-4 5 2-16,-1 0-18 0,-3 6 1 15,-6 6 1-15,6-10 2 0,0 4 7 16,-2 3 1-16,0-2 48 0,0 12 56 16,-2-7-28-16,-2 12 1 15,-3 26 54-15,-15 45-25 16,5-21-52-16,-3 2-1 0,-3 10-13 16,11-36 2-16,4-6-10 0,0-2 1 15,1-7-4-15,7-13 1 0,-5 6-28 16,4-12 2-16,-2 6-47 0,3-10 1 15,-3 8-29-15,6-21-1 0,-3 9-9 0,-2 2 0 16,2-2 14-16,0-2 1 0,0 0 51 16,0 0 0-16,0-4 39 0,0 4 0 0,0-2 13 15,0 0 1-15,0 3-1 0,0 2 1 16,0 0-6-16,0-6 0 0,0 3-10 16,0 3 2-16,0 0-15 0,0-2 1 0,0-3-16 15,0 4 31-15,0-2 8 16,0 2 0-16,0-3 5 15,0 4 1-15,0 0 1 0,0-2 0 0,0-2 2 16,0 3 1-16,0 0 38 16,0 1 1-16,2-3 55 0,-2 3 0 0,0 1-19 15,1 3 1-15,1 2-12 0,4 8 1 16,-3 28-9-16,-3-10-1 0,0 3-29 0,4 0 1 16,-4-1-6-16,0-17 2 0,2 21-11 15,-2-23-70-15,0 16-7 16,0 10 1-16,0-27-37 0,0-11 1 15,0-3 9-15,-2 3 2 0,2-20-7 16,0 23 0-16,-4-25-71 0,-8-38 105 16,9 12 59-16,3-3 1 15,0 13 24-15,0 21 1 0,0 3 9 16,1-13 1-16,2 1 1 0,0 4 0 16,9-9 7-16,4 8 2 0,-1 10 11 15,2 5 1-15,0 4 2 0,3 4 0 0,0 3-9 16,1 5-1-16,-10-1-11 0,23 14 1 15,-9-5 1-15,16 10 0 0,-12-11-35 0,-3-4-1 16,-9-2-22-16,-1 0 0 0,-12-8-23 16,-2-2 2-16,7 7-49 0,-15-16 0 0,3 5-164 15,3-2-168-15</inkml:trace>
  <inkml:trace contextRef="#ctx0" brushRef="#br0" timeOffset="23724.55">20154 10687 504 0,'-9'10'267'0,"6"0"-233"0,1 0 1 16,1-1-16-16,-3 9-1 0,4 2-15 15,2-2 0-15,1-1-115 0,2-5-93 16,1-3 109-16,8 0 0 15,-10-9 51-15,-7-3 0 0,8 6 54 16,3-3 0-16,25 9 49 0,-19-8 0 16,-6-2 24-16,16-4 1 0,4-5-9 15,-6-6 2-15,4 0 11 0,3-1 0 0,40-14 17 16,1 0-24-16,-2 2-40 16,-17 15 0-16,-19 14 63 15,-20 12-7-15,-4 3-62 16,9 7 0-16,-5 29-22 0,-15 3 0 15,0-35-26-15,-2-1 1 0,-1 16-81 0,-3-2 1 16,-2-3-166-16,-7 6 1 0</inkml:trace>
  <inkml:trace contextRef="#ctx0" brushRef="#br0" timeOffset="25076.75">20258 12097 884 0,'3'0'478'0,"-1"6"-401"0,-2 3 0 0,-2 5-43 15,2 10 0-15,-6 10-24 0,-3 3 1 0,0 1-11 16,-8 24 1-16,5-21-11 0,1-2 0 16,6 0-42-16,-1-8-7 0,9-25 55 15,-1 11 0-15,4-18 5 16,8 2 1-16,-14-13-3 0,35-5 1 16,0-15 0-16,-1-5 1 0,-15 19-6 15,-1 4 0-15,-13 11-9 0,-1 1 1 16,8-4-9-16,-10 6 2 0,-14 9-18 0,7-4 1 15,-24 34-16-15,-40 47 44 16,-35 40 11-16,48-52 1 0,10-9 43 16,0 0 7-16,21-30-37 15,16-20 1-15,11-15 11 16,2 0 1-16,7-6-22 0,4-1 1 0,-10 1-24 16,64-36 0-16,-24 8-19 0,4-6 1 15,43-31-30-15,-14 11 47 16,-7 2 17-16,-17 13 0 15,-17 11 0-15,-4-1 0 0,-2 6-8 0,-5 2 1 16,-9 8 2-16,0 1 0 0,-11 15 16 16,-6 3 2-16,0 2 1 15,-9 12 0-15,4-7 2 0,-26 44 2 16,-13 19-10-16,-13 15 0 0,17-22-4 16,0 5 1-16,-4 0-4 0,1 0 0 0,1-4-5 15,4-9 0-15,1 0-68 0,8-2-202 16,13-25-31-1,11-25 1-15</inkml:trace>
  <inkml:trace contextRef="#ctx0" brushRef="#br0" timeOffset="25192.25">20401 12911 588 0,'11'11'332'0,"-2"13"-220"0,-6 6-38 16,0-6-78-1,8 95 1-15,-8-103-82 0,-3 7 1 16,0-31-159-16,0 13 1 0</inkml:trace>
  <inkml:trace contextRef="#ctx0" brushRef="#br0" timeOffset="25409.03">20544 12922 404 0,'0'-32'219'0,"2"3"-83"0,11 2-6 16,-2 4-97-1,46-79 0-15,-45 91 26 0,21-3 92 16,-23 22-60-16,27 10 1 15,-26 12 99-15,26 65-66 0,-13-10-92 16,-5-11 0-16,-8-22-22 16,-4 2 0-16,2-7-11 0,-3 0 1 15,-4-25-22-15,7 19-1 0,-4 4-132 0,-5-23-179 16,-1 12-384 0</inkml:trace>
  <inkml:trace contextRef="#ctx0" brushRef="#br0" timeOffset="25708.52">20604 12994 519 0,'3'-19'191'0,"3"2"-189"16,3 1 1-16,-1 3-6 0,15-29 1 16,2 14-9-16,-12 20 0 0,-8 8 20 15,1-3 0-15,-12 11 69 0,9-6 1 16,-7 12 80-16,-1 37-32 0,-12-16-108 15,0-3 1 1,7-13-19-16,8-13 2 0,2-4-7 0,-1 9 2 16,5-10-15-16,0-4 1 0,-2 3 5 15,1 2 2-15,-3-1 15 0,3 4 2 0,0 4 2 16,20 26 1-16,-32 5 24 0,-5-5 1 16,-2 0 15-16,-6 3 1 0,0-7-29 15,-4 10 1-15,19-27-25 0,7-12 0 0,0-1-8 16,1 5 2-16,7-11-78 0,10-10-226 15</inkml:trace>
  <inkml:trace contextRef="#ctx0" brushRef="#br0" timeOffset="26328.43">20103 14430 593 0,'6'0'361'0,"1"3"-282"16,2 1 2-16,-2 2-36 0,21 10 0 15,3 7-33-15,-11-4 1 0,1 0-31 0,-1 0 1 16,-3-1-88-16,-2-4 1 0,-10-9-150 15,-2-4 0-15</inkml:trace>
  <inkml:trace contextRef="#ctx0" brushRef="#br0" timeOffset="26696.55">20383 14401 795 0,'3'-15'416'0,"3"0"-336"15,3 3 0-15,5 0-22 0,23-27 0 16,70-21 1-16,-64 44-41 15,24 0-15-15,-20 9 0 0,-24 11 9 16,-4 2 0-16,-16 5 10 0,0 1 2 16,3 23-16-16,-12 15 1 0,0-33-22 15,-7 20 1-15,-11 12-80 0,-32 46-79 16,13-29 71-16,5-20 1 16,16-25 3-16,-1-7 1 0,-1-10-132 0,-2-4 104 15,18-5 123 1,2-2 1-16,-17-12 39 0,18 4-1 0,2-2 15 15,3 0 0-15,0 0-1 16,2-1 1-16,4 10 34 0,5-9-36 16,13-5-41-16,-1 10 1 15,-6 8-3-15,-8 4 0 0,-6 0-1 16,7 2 1-16,-4 3-5 0,-12-1 0 0,9 2-2 16,0 0 1-16,9 34-29 0,-12-22-1 15,0 3-20-15,0-17 1 0,0 5-17 16,0-7 1-16,-2-4-309 0</inkml:trace>
  <inkml:trace contextRef="#ctx0" brushRef="#br0" timeOffset="26911.98">20452 14645 499 0,'2'-13'271'0,"1"5"-235"15,0 3 1-15,4-2-25 0,7-13 1 0,1 7-54 16,-1-4 0-16,4-1-56 0,4-15 1 16,-3 9-65-16,-4-4 0 0</inkml:trace>
  <inkml:trace contextRef="#ctx0" brushRef="#br0" timeOffset="27323.98">20639 14361 232 0,'-11'-17'199'0,"-7"4"-114"16,-1 0-42-16,6 3-21 16,-26-20 0-16,20 16-3 0,12 11 0 15,3 3 27-15,4 0 1 0,1 7 16 16,-1 0 1-16,0 4 1 0,0 51 1 0,3-41 9 16,4 41 0-16,-3-30 82 0,8 31-47 15,5 31-88 1,-1-33-1-16,10-2-12 0,-6-36 1 0,6-10 5 15,2-3-1-15,4-7-23 16,-16-3 0-16,20-5-46 0,-2-9 1 0,1-10-31 16,14-24 0-16,-10-5-75 0,-1-10 59 15,-9-3 75-15,-12 19-1 16,-11 12 21-16,-4 1 0 0,-2-3 5 16,0 1 0-16,0 16-30 0,0 1 2 0,0-21-51 15,0 17 0-15,-2-32-84 0,2-6 107 16,0-1 113-1,3-32 109-15,2 42-82 16,0 20 0-16,2 14-7 0,-4 14 1 16,0 4-17-16,3 1 2 0,1 4-34 15,-7-2 1-15,4 2-18 0,1 2 0 0,33 43-6 16,-29-31 0-16,2 1-4 16,1 0 0-16,-4 0-4 0,0-2 1 0,-2-11-30 15,3 8 0-15,5 4-36 0,-14-16 0 16,6 4-169-16,-15-25-185 0</inkml:trace>
  <inkml:trace contextRef="#ctx0" brushRef="#br0" timeOffset="27771.98">21270 13584 563 0,'13'-25'364'0,"-4"12"-265"16,2 4 1-16,1 2 41 0,28-12-51 15,3 17-58 1,-34 5-1-16,6 7-16 0,-7 7 0 15,-2 3-11-15,-2 8 1 0,-1 0-24 16,-3-2 0-16,-3 8-113 0,-4-9-91 16,-2 12-64-16,-17 22 81 15,6-32 182-15,1-12 2 16,-4-3 24-16,7-6 1 0,0-4 3 16,-2 1 0-16,12-1 27 0,-11-1 0 0,8-1-15 15,4 0-1-15,2-1-16 0,6-4 1 16,-5 2-5-16,2-2 1 0,2 0 0 15,0-2 0-15,1-33 3 0,10 22 1 0,-10 17 23 16,0-2-1-16,-6 7 46 16,6-8 2-16,-3 8-22 0,2-4 0 0,-4 11 26 15,10 8-45-15,-16 3-31 16,-2 4 1-16,-4 11-22 16,9-23-1-16,5-11-47 0,0-2 0 0,-3 9-27 15,6-11 79-15,-1-7 35 16,-1 9-1-16,-1-1 37 0,2 0 1 15,1 0 88-15,-1-1-17 16,-1 1-109 0,-1 0 2-16,2 1-27 0,-1 2 2 0,1-3-59 0,-2 0 0 15,2 3-234-15,-6-6-239 16,4 6 408 0</inkml:trace>
  <inkml:trace contextRef="#ctx0" brushRef="#br0" timeOffset="28584.16">21144 14152 517 0,'-16'11'361'0,"9"-4"-199"16,1-3-89-16,6-3-57 16,3-1 1-16,7-6-14 0,-4 2 1 15,7-7-17-15,55-37 2 0,-21 6-18 0,-20 15 0 16,2 1-33-16,2 1 14 16,-23 19 35-16,-2 0 1 15,8-4-2-15,-14 10 1 0,4-5-7 16,-10 10 2-16,6-3 6 0,2-2-1 15,-4 2-48-15,0 3 0 0,-2-1-14 0,1 2 2 16,-22 41-17-16,17-19 76 16,1 2 47-16,1 3 11 15,3-8-18-15,1-7 0 16,1-7-3-16,1-6-1 0,0 2-14 16,0 1 1-16,1-6-9 0,1 2 1 0,-1-10-22 15,2 12 0-15,-1-5-17 0,1 0 1 16,0-1-24-16,-2 0-1 0,-1-1 4 0,5 2 1 15,-2-1-3-15,-3-1 56 16,3 1 22 0,-3 0 0-16,0-2 24 0,5-1 1 0,-5 1 92 15,1-2-34-15,-2 4-81 16,1 0 0-16,1-2-20 0,-1 2 0 16,2-3 2-16,-2 0 1 0,2 3-3 15,-1-3 1-15,2-1-2 0,1 2 0 0,0-2 1 16,0-3 0-16,1 2 3 0,0-1 0 15,-1 1 2-15,-4 5 1 0,7-6 29 16,-3 2 1-16,-1 1-6 0,0 1 0 0,-3 2-19 16,3-2 2-16,-3 1-8 0,3 1 0 15,-3 0-4-15,3 0 1 0,0 0 25 16,1 1 0-16,-3 5 54 0,6 2 1 16,27 25 0-16,-28-5 1 0,-1-3-19 15,-2 2 1-15,0-6-18 0,-1 2 0 0,0 0-18 16,-2-11 1-16,1 26 3 0,-1-10-25 15,0 0-13-15,0-20 0 16,0 2-2-16,-1 23 1 0,1-25-24 16,-2 5 0-16,0 0-12 0,2-12 1 0,-1 9-26 15,-2-3 0-15,3-19 8 0,-2 16 0 16,-3-11-29-16,-21 5 65 16,-6-20 33-16,-9-14 0 0,8 15 32 15,4 9 1-15,-18 0 15 16,16 7 0-16,3 4-9 0,14 1 1 0,-13 1-21 15,2 1 1-15,17 0-25 0,2-1 0 16,-14 2-25-16,20-1 1 0,11-4 3 16,-11 2-1-16,12-4-26 0,27-7 26 15,33-14 21-15,-9 6 0 16,-6 7 39-16,-14 11 0 0,-5 1 25 0,1 7 2 16,-18 3 1-16,18 5-40 15,11 14-24-15,-28-11 1 0,-18-11-77 16,9 8-119-16,-13-15-28 15,3 2 2-15</inkml:trace>
  <inkml:trace contextRef="#ctx0" brushRef="#br0" timeOffset="28980.55">21579 13626 590 0,'0'11'268'0,"0"0"-217"15,0 2 1-15,0 1 4 0,0 6-46 16,0 10-24 0,0 0-1-16,0 13-35 0,0-19 0 0,0-12-67 15,0-9-1-15,3 8-48 0,5-11 134 16,-6-5 36 0,-2 5 0-16,7 2 39 0,-3-3 1 15,-2 1 33-15,1 0 1 0,-3 3-4 16,3 1 2-16,2 3-27 0,24 21 1 0,-32 12 0 15,-3 0-21-15,-1-1-28 16,0 2 0-16,3-19-28 16,4-18-9-16,1-4 13 15,5 11 0-15,-1-16 0 0,1-2 0 16,3 4 24-16,46-25 0 0,-21 18 151 0,9 7 63 16,-23 9-108-1,14 4 1-15,11 23-28 0,-32 14 0 0,-11-24-38 16,0 24 1-16,-6 26-27 15,3-46 0-15,-4-5-18 0,-1 24 1 0,0 1-192 16,-2-7-523-16</inkml:trace>
  <inkml:trace contextRef="#ctx0" brushRef="#br0" timeOffset="29099.96">22059 14648 1179 0,'0'0'465'0,"0"0"-425"0,0 4 1 15,0-4-40-15,0 2 0 0,0-2-111 16,0 0 2-16,-2 0-219 0,0 1 1 16</inkml:trace>
  <inkml:trace contextRef="#ctx0" brushRef="#br0" timeOffset="30892.28">19954 9506 596 0,'0'0'269'0,"0"0"-233"16,0 0 1-16,0 1-22 0,0 0-1 0,0-1-15 15,2 2 0-15,-1-1-35 0,2 1 0 16,2-2-77-16,4 3-3 16,16 12 93-16,-2-18-1 15,-5-5 28-15,10-12-1 0,-10 2 27 16,16-17 2-16,9-2 56 0,28-15 24 15,13 4-65-15,-4 6 0 16,6 13 14-16,17 3 79 0,3 23-110 16,-56 12 0-16,-16 5-23 15,-44-7 1-15,30 18-65 0,-5 24 0 0,-19 9-145 16,-14-16 1-16</inkml:trace>
  <inkml:trace contextRef="#ctx0" brushRef="#br0" timeOffset="35628.19">11230 8788 244 0,'0'37'176'0,"5"-4"-121"0,3-1 2 0,2 9 3 16,52 172 1-16,-33-135 29 0,72 169-46 16,7 69-19-16,-33-80-1 15,-11-20-6-15,1 18 1 0,-4-4 8 16,-5-17 1-16,-4-5-6 0,3 5 1 0,0-4-15 15,1-18 1-15,-4-1-8 16,7-1 1-16,-3-3-11 0,-5-25 0 0,-2-10-24 16,3-8 2-16,-3-7-20 0,-4-24-1 15,-3-8-66-15,-4-17 1 0</inkml:trace>
  <inkml:trace contextRef="#ctx0" brushRef="#br0" timeOffset="36949.66">11419 8410 395 0,'-17'-6'215'0,"10"3"-177"15,2 0 1-15,0-3 42 0,11-6-2 16,5-14-46-16,30-11 1 16,29 4-15-16,-21 19 1 0,11 0-7 15,7 0 1-15,28-1 18 0,99-12-17 16,53-9-11-16,-72 14 1 15,-18 6-11-15,8-4 0 0,3 0 4 16,5 0 1-16,2-1 0 0,4-5 1 16,4-7-9-16,9-18 0 0,0-2-13 15,-9 4 2-15,-2-1-11 0,0-6 1 0,-1 1 1 16,-17 8 0-16,-3 3 1 0,-7 3 0 16,-5 2 2-16,-16 10 2 0,-8 2 4 0,-20 14-1 15,-14 3-3-15,-18 3 0 0,-11 3 11 16,-21 2 0-16,-11 6 14 0,-41 3 0 0,26 5 8 15,-3 13 0-15,-22 11 5 0,3-22 1 16,-12 11 1-16,-4 3 1 0,2-3-4 16,-1-1-1-16,-11 11 2 0,27-25-22 15,1-5 5 1,-4 10 1-16,10-10 2 0,0 10 0 0,8-9-10 16,6 2-1-16,-10-8-19 0,11 5 0 15,24 11 22-15,-7-7 0 0,-24-5 13 0,24 10 1 16,-2 12-3-16,-6 3 1 0,8 14-2 15,1 6 1-15,7 17-2 0,2 7 0 16,6 14-1-16,4 8 1 0,5 8 0 0,6 20 0 16,0 2 4-16,3-10 2 0,2 2 22 15,-5 7 1-15,-2 6 24 0,5 9 0 0,-3 1 0 16,-6-9 0-16,8 31 16 0,33 112-44 16,-6-6-24-1,-38-95 0-15,0 5-26 0,28 90-103 16,-5-23-18-1,-36-99 0-15</inkml:trace>
  <inkml:trace contextRef="#ctx0" brushRef="#br0" timeOffset="37588.51">12759 13334 649 0,'78'-44'229'0,"-12"10"-226"0,-2 4 0 16,4-2 16-16,275-123 2 15,-236 109 78-15,219-90-23 0,19-1-43 16,-107 42 2-16,-24 17-19 16,-4 9 2-16,4 2-14 0,7-3 1 0,-3 1-4 15,-8 7 1-15,-4-1 0 0,0-1 0 16,-8 3-10-16,-29 1 0 0,-6 5-6 16,-25 2 1-16,-10 3-2 0,-23 8 0 0,-12 3 0 15,-30 10 1-15,-14 6 9 0,-23 5 1 16,-12 5-4-16,-8 2 0 0,-12 5-64 15,-13-9-1-15,1 6-134 0,-22-8 1 0</inkml:trace>
  <inkml:trace contextRef="#ctx0" brushRef="#br0" timeOffset="38120.54">11888 9808 437 0,'48'0'307'0,"22"-3"-157"0,-6-1-71 16,-1-2 0-16,263-29-27 0,-257 22 0 16,78-16-25-16,19-13 2 0,11-1-17 15,1-6 0-15,11 1-7 0,12-16-1 0,7-1-6 16,-10-3 1-16,4-1-5 0,4-12 1 15,-6 2 4-15,-23 7 0 0,-10 6 0 16,-13 10 1-16,-10 8-21 0,-26 10-1 16,0 7-136-16,-8 2-205 15</inkml:trace>
  <inkml:trace contextRef="#ctx0" brushRef="#br0" timeOffset="38692.17">12185 11493 395 0,'22'-1'199'0,"1"-4"-164"16,-2 1-1-16,20-4 58 0,226-57 18 15,-186 41-78 1,68-25 2-16,-1 1-11 0,25-8-1 0,13-3-13 15,15-4 0-15,11-4-7 0,17-10 0 16,43-14 6-16,164-42 16 16,-15 2-13-16,-162 34 2 15,-42 18-7-15,-28 24 0 0,-9 6-4 16,-16 6 0-16,-7 4-3 0,-28 13 1 0,-13 6-9 16,-23 1 0-16,-3 3-37 0,9 3-35 15,-38 7 11-15,-41 3 2 16,-11-5-202-16</inkml:trace>
  <inkml:trace contextRef="#ctx0" brushRef="#br0" timeOffset="39192.68">13075 8751 591 0,'0'7'146'0,"7"-4"-388"16</inkml:trace>
  <inkml:trace contextRef="#ctx0" brushRef="#br0" timeOffset="39320.65">14109 8520 318 0,'9'-17'-15'0</inkml:trace>
  <inkml:trace contextRef="#ctx0" brushRef="#br0" timeOffset="39416.64">14681 8351 294 0,'39'-22'206'0,"-7"5"-150"0,-7 5-73 16,-8 4 0-16,69-44-89 0,-77 43 0 0</inkml:trace>
  <inkml:trace contextRef="#ctx0" brushRef="#br0" timeOffset="39836.14">14007 10144 835 0,'-12'0'296'0,"9"-1"-309"0,3 1 1 15,0-4 6-15,0 2 0 0,2-4 4 16,8-5 1-16,21-12-50 0,46-14-91 15,46-18 51-15,-36 21 1 16,-18 10 52-16,2 3 0 0,-1 3 32 16,-2 9 1-16,-2 3 2 0,-9 2 0 0,1-3-18 15,-30 3 1-15,66-12-60 0,12-7 94 16,12-2-3 0,-37 1 0-16,-7 0 7 0,6 5 2 15,-2 1 28-15,-4 9 0 0,-5 0 20 16,-8 3 1-16,1-1-24 0,-36 3 1 0,25-1-36 15,-2-2 0-15,-9 1-190 0</inkml:trace>
  <inkml:trace contextRef="#ctx0" brushRef="#br0" timeOffset="40196.14">14376 11729 897 0,'0'0'315'0,"12"0"-312"16,5-1 1-16,5-5-2 0,106-27 0 15,-86 20 5-15,52-9 0 0,7 0-2 16,3 2 0-16,6-1-7 0,6-3 0 0,4 1 1 16,6 4 0-16,3 6-12 0,-11 10 1 15,-6 0-38-15,-17 0 1 0,-7 0-44 0,-16 3 1 16,-4 0-359-16</inkml:trace>
  <inkml:trace contextRef="#ctx0" brushRef="#br0" timeOffset="41404.37">17932 7985 232 0,'0'30'186'0,"0"-1"-134"0,0 3 2 0,1 3-12 15,13 149 2-15,-5-137-14 0,14 57 0 16,5 3-4-16,-2-6 1 0,6 25 33 0,20 96-27 16,19 9-24-1,-23-89 0-15,-4-20-1 0,-2 7 0 0,-1 5 6 16,2 1-1-16,-1 1-3 0,-4-11 0 15,-3-2-2-15,-5 8-1 0,0 2 1 16,3 0 0-16,-1 2-1 0,-1-10 0 0,-1 4-4 16,1 14 1-16,0 3-3 0,-5-8 0 15,-3-1 1-15,0 5-1 0,-3 1-5 16,6 2 2-16,2-2-1 0,5-17 1 16,3-2-8-16,8 2 1 0,2 3-6 15,10 5-1-15,0-2-12 0,3-9-1 0,13 24-55 16,43 94 28-16,-10-4 51 15,-47-87 0-15,-12-19 20 0,-11 1 2 16,-3-1 21-16,-7-10 1 0,-3-1-6 16,-1 4 1-16,1 0-18 0,0 3 1 0,3-4-11 15,3-12 2-15,1-3-8 0,2 2 0 16,1 1-31-16,2-8 0 0,0-6-121 16,-8-23 1-16</inkml:trace>
  <inkml:trace contextRef="#ctx0" brushRef="#br0" timeOffset="42616.02">17964 7163 369 0,'-29'14'163'0,"15"-5"-136"0,4 2 1 15,1-2 10-15,-11 14-1 0,14-9 29 16,11-11 0-16,1-2-11 0,2-2 2 0,15 7-16 16,41 4 1-16,-7-11-10 0,-19-3 0 15,39-6-16-15,61-13 1 0,27-19-9 16,-27 3 2-16,8 2-7 0,3 1 1 0,6-1-2 15,11-2 0-15,1-1-3 16,5 4 0-16,-6 3-1 0,0 8 1 0,0 1 1 16,14-8 1-16,1 0-13 0,-6 1 0 15,32-7-50-15,127-32 9 0,-18 8 37 16,-115 18 0-16,-29 5 12 16,-4-1 0-16,-5 4 13 0,-8 7 1 15,27-8 44-15,122-33-36 0,-1-6-17 16,-106 29 0-16,-22 8 1 15,-1 10 1-15,4-2-3 0,4-5 0 0,3-1-3 16,2 2 1-16,-1 3-3 0,-11 4 1 16,0 3-6-16,2-4 0 0,-4 4 0 15,-18 4 1-15,-6 5-5 0,-7-2 0 0,-3 6-3 16,-11 1 1-16,-4 3-14 16,-12 2 0-16,-5 2-2 0,-14-2-1 0,-1-2-17 15,-10 2 1-15,-8 1-9 0,-6 1 0 16,5 4-24-16,17-4 6 0,-24 4 31 15,-93 0 1-15,40 4 30 16,41 2 0-16,-40 3 22 0,-8 0 1 0,0 7 20 16,-12-20-1-16,3 6 6 0,-2 23 0 15,-13-13 23-15,-19 5-15 16,3-3-22-16,-26 7 2 0,36-10-9 16,3 0 1-16,14-4-11 15,-7 3 1-15,1 2 0 0,-1 9 0 0,12-9 6 0,-2 12 0 16,-1 8 2-16,5-11 1 15,0 24-7-15,3 8 0 0,0 11-5 16,2 8 0-16,12 97-1 0,0-79 0 0,-2 3 0 16,3 10 1-16,1 10 1 0,-1 11 0 15,2 5 13-15,-1 4 2 0,-1 2 26 0,-3 15 0 16,2 8 30-16,3 11 0 0,1 6 22 16,-6-3 0-16,2 4-54 0,7 12 2 0,7 41 1 15,20 150-19-15,8 45-25 16,-15-140 0-16,-6-41-21 15,-3-11 1-15,2-3-16 0,3 0 0 0,2-5-22 16,0-26 0-16,0-11-37 16,-10-25 0-16,-6-10-132 0,-3-21 1 0</inkml:trace>
  <inkml:trace contextRef="#ctx0" brushRef="#br0" timeOffset="43591.57">20770 15030 300 0,'-34'0'100'0,"17"0"-89"0,2 0 1 0,2 0 52 16,-19 6-8-16,14-3-53 15,2 3 1-15,-2 7 16 0,18-13 1 16,17-4 36-16,-16 7 1 0,7-3 10 16,31 6-1-16,22-11-13 0,-4-10 0 15,85-24 36-15,28-13-19 0,60-29-51 16,-70 23 2 0,-11 4-10-16,20-1 1 0,10-1 17 0,1 6-1 15,41-12 8-15,156-60-34 16,16-9-20-16,-126 34 1 0,-30 11-4 15,-9 2 2-15,3 2-7 0,1-4 1 16,-3 6 0-16,-8 13 1 0,-6 6 8 16,-11 0 1-16,-9 1 4 0,-20 9 0 0,-6-1 29 15,-11 4 1-15,-10 1-2 0,-12 8 0 16,-6 1-16-16,-4-3 1 0,-2 0-3 0,-3 8 0 16,-3 0 23-16,-9 2 0 0,12-4 77 15,60-20-59 1,-17 0-40-16,-74 26 1 0,-17 10-4 15,-15 8 1-15,-4 6-3 0,-11 2 1 16,-2 2-28-16,4 0 1 0,-34-2 27 16,-2 3 0-16,23-2 22 15,-32 1-5-15,-1-1-7 16,-10 0 1-16,6-3 1 0,0-3 0 16,-43-38-2-16,17 22 1 0,-6-4-7 15,-29-22 1-15,44 24-13 0,-41-52 1 0,25 10-51 16,2-6 0-16,3-13-60 0,2-7 1 15,5-12-52-15,11-16 1 0,4-20-189 0</inkml:trace>
  <inkml:trace contextRef="#ctx0" brushRef="#br0" timeOffset="45740.74">18830 8727 173 0,'3'-5'140'0,"8"-2"-104"16,4 0 1-16,5 0-3 0,92-27 1 15,-75 27 32-15,47-17 1 0,21-2-7 16,12-7 0-16,44-7-2 0,128-38-36 15,35-7-18-15,-104 31 1 16,-28 10-6-16,-5 10 0 0,35-4-39 16,132-27-39-16,0 8 67 15,-112 11 1-15,-23 3 13 16,13 0 1-16,13-6 8 0,25-24 0 0,8-1-8 16,0 6 0-16,3 8-14 0,-9 10 1 15,-6 6-36-15,-28 2 1 0,29-4-69 16,115-17 70-16,-18 24 115 15,-37 6 28-15,-47 4-87 16,-120 16 0-16,-31 3-65 0,-14 0 0 16,1 2-304-16</inkml:trace>
  <inkml:trace contextRef="#ctx0" brushRef="#br0" timeOffset="46312.24">19406 10511 321 0,'24'-17'197'0,"32"-5"-36"16,-2 3-84-16,1 0 2 15,257-86-24-15,-229 78 1 0,143-49 18 16,228-75-24-16,91-13-46 16,-159 46 1-16,-41 18 1 0,16 20 1 15,3 5 2-15,-4-3 0 16,-2 2-8-16,-23 6 0 0,-8 1-22 0,-28 5 2 16,-15 5-27-16,-43 19 0 0,-18 7-1 15,-50 6 1-15,-17 4 13 0,-44-1 1 0,-17 6-117 16,-41 0 0-16</inkml:trace>
  <inkml:trace contextRef="#ctx0" brushRef="#br0" timeOffset="46959.73">19408 11961 538 0,'52'-6'259'0,"-9"-1"-195"15,4 3-1-15,24-8 55 0,414-84-79 16,-337 62-37 0,97-15 1-16,-11 3 10 0,33-17 0 0,14-5 10 15,23-3 2-15,14-4-10 0,25-11 2 16,12-8-14-16,18-10 0 0,6 0-22 0,7 6 1 16,55-3-104-16,213-45-127 15,-75 4 151-15,-272 77 0 16,-78 21 88-16,-57 14 1 0,-25 3-5 15,-45 3 2-15,-18-4-329 0</inkml:trace>
  <inkml:trace contextRef="#ctx0" brushRef="#br0" timeOffset="47636.48">20042 14111 461 0,'64'-28'213'0,"-5"1"-143"0,-3 3 2 15,6-4 2-15,246-112 2 0,-234 104-21 16,94-49 0-16,16-7-60 0,31-12 0 0,12 1 17 16,10 2 1-16,7 5 6 0,2 9 0 15,10 1 0-15,18-8-1 0,10 0-1 16,10 8 1-16,8 0 3 0,4 0 1 0,53-7-1 15,185-40 94 1,-13 10-85-16,-218 59 0 0,-61 21-58 16,-32 11 2-16,-10 3-80 0,-24 7 1 15,-8 4-34-15,-29 8 0 0,-12-2-106 16,-26-21 0-16</inkml:trace>
  <inkml:trace contextRef="#ctx0" brushRef="#br0" timeOffset="59971.81">12806 13582 729 0,'-3'0'310'0,"1"0"-248"15,2 6-14-15,0 4 0 16,7 20 20-16,56 135-41 16,-37-113-21-16,15 29 1 0,3-3-2 15,3 2 0-15,3 5 0 0,1 12 0 16,1 5-1-16,-4-9 2 0,-3 1-4 16,-5-1 1-16,1 9-3 0,-1 9 1 15,0 2-10-15,-1-6 2 0,2-2-26 16,-1 1 0-16,2 3 3 0,-2 12 1 0,5 16-133 15,20 59-12-15,3 1-183 16</inkml:trace>
  <inkml:trace contextRef="#ctx0" brushRef="#br0" timeOffset="60800.79">18065 12166 314 0,'0'37'172'0,"3"-11"-86"16,-1-7-61 0,1-2 2-16,8 59-17 0,-8-63 0 0,4 15-4 15,-4-20 1-15,10 44-6 0,-2-12 1 16,1-3-7-16,-2 0 1 0,6 0-8 16,-4-1 0-16,1-3-36 0,-3 3 1 15,-4-1-254-15</inkml:trace>
  <inkml:trace contextRef="#ctx0" brushRef="#br0" timeOffset="61272.79">17765 11883 351 0,'10'0'179'0,"2"13"-153"0,-1 3 1 15,-2 2-17-15,53 85 1 0,-49-76-14 16,18 30 1-16,0 4-33 0,-2 0 1 0,-3 0-6 16,3 3 0-16,1 2 34 0,-4 13 0 15,3 6 8-15,0 1 1 0,-3 0-1 16,-3-16 1-16,-1-1 11 0,-2-8 2 0,2 7 24 15,20 27-10-15,0-17-25 16,-13-32 0-16,-2-7 2 16,3 4 2-16,2 6 1 0,0 0 0 15,0 3 11-15,3 2 1 0,2 20 81 16,2 20-65-16,-2 14-34 16,-19-40 1-16,-7-8-59 0,-5 2 1 15,5 4 19-15,9-4 1 0,3 0 19 0,-7-5 0 16,-1 4-1-16,1-5 2 0,3 1-93 15,2 3 1-15,2 0 155 0,-4 5 1 0,-2-4 3 16,-5-4 0-16,0 0-1 0,-4-1 0 16,3 7-30-16,1 0 0 0</inkml:trace>
  <inkml:trace contextRef="#ctx0" brushRef="#br0" timeOffset="62873.38">13866 16005 403 0,'-14'0'244'0,"8"-3"-211"0,2 3 0 0,4 8 32 16,-4 10-29-16,8 4-32 15,6 5 1-15,-1 5-6 0,13 11 0 16,-8-12-52-16,15 20-62 16,-8-13 68-16,-5-17 1 15,-9-12-4-15,6 22 23 16,-10-16 14-16,-3-12 2 0,0 2-2 15,0-2 1-15,0-1 4 0,0 6 1 16,0-9 3-16,0 5 1 0,0-1-2 0,0 2 0 16,0-3 1-16,0 3 0 0,0-5-1 15,3 0 0-15,-3 0-7 0,0 5 2 0,0 0 4 16,0-5 0-16,0 2 5 0,0-1 1 16,3 1 5-16,-3 0 1 0,3-1 14 15,1 4 2-15,-1-6 15 0,7 2 1 0,27 14 3 16,-16-17 2-16,18-6-7 15,-6 3 0-15,4-4 76 0,85-12-53 16,79-17-51-16,-74 14 0 16,-9 7-5-16,2 9 0 0,-3 3-2 15,0 3 0-15,0 2-1 0,-4 0 0 0,-2 0-13 16,-10 0-1-16,-6 0 11 0,-7 4 1 16,-5 0 0-16,-3-1 0 0,16-1-45 0,64-10 39 15,9-20-10 1,-67 3 0-16,-17 3-4 0,4 6-1 0,2 0 31 15,-6-3 2-15,2 4 2 16,-5 9 0-16,-4 6-7 0,-3-3 1 0,-6 2-4 16,-10 1 2-16,1 0-15 0,-64 0 2 15,61-2-19-15,-6 0-1 0,1-5-2 16,25-9 1-16,12-25-33 0,12 10-21 16,13 0 103-16,-36-2 0 15,-5-2 6-15,28 12-26 16,-4 19 45-16,-46 4 0 0,-15 0-29 15,-4 4 0-15,-16-1-110 0,1-3 1 16,17 8 62-16,-2 1-1 0,-3-1 3 0,3 0 2 16,4-4-21-16,-7-9 37 15,37-7 36-15,-14-4-1 16,27-18 19-16,-19 6 1 0,-12 5 71 16,12-13-28-16,-1-3-49 15,-13 3 1-15,-12 7-28 0,-3-3 1 16,1-1-11-16,2-1 2 0,-2-2-7 15,-1 0 1-15,-2 0 2 0,-3 3 0 0,0 3 7 16,-3 1 0-16,-6 6-39 0,-8 13 0 16,2-12-29-16,-2 2-1 0,0-7-37 15,-9 24 1-15</inkml:trace>
  <inkml:trace contextRef="#ctx0" brushRef="#br0" timeOffset="63879.59">13453 14112 646 0,'-17'0'263'0,"6"0"-245"15,3 0 0-15,1 0 41 0,1 0-34 16,-7 0-32-1,10 0 0-15,12 0-10 0,-12 0 1 0,0 0 10 16,2 0 1-16,1 0-1 0,0 0 1 16,0 0-5-16,0 0 1 0,0 0 5 0,1 0 1 15,1 0 3-15,-1 0 0 0,2 0 0 16,1 0 0-16,-1 0 0 16,3 0 1-16,0 0 1 0,1 0 0 0,43 3 2 15,-30-3 0-15,-2-3 4 0,27 0 0 16,4-3 3-16,12-2 1 0,119-27 6 0,38-20-23 15,35-27-26 1,-68 22 0-16,-21 10 23 0,-6 5 1 0,5 0-21 16,9-10 1-16,8-5-64 0,3-15 1 15,1 0-72-15,-3 7 0 0</inkml:trace>
  <inkml:trace contextRef="#ctx0" brushRef="#br0" timeOffset="64556.61">13330 15100 214 0,'-7'-2'145'0,"2"-2"-121"0,3 3-1 16,2 1 58-16,3 1 0 0,3-3 97 16,14-3-31-16,32 4-102 15,10-4 0-15,98-19 10 0,84-42-11 16,14-21-26 0,-60 9 0-16,-11 3-5 0,24-4 1 15,7-2-13-15,20 1 1 0,6 0 0 16,3 0 1-16,7-1-2 0,13-14 1 0,-1 4-1 15,-16 15 0-15,-12 7-2 0,-27 19 1 16,-13 5-16-16,-22 2 2 0,-11 5 9 16,-24 14 1-16,-13 3-2 0,-32 6 0 0,-11 1 1 15,-22 2 0-15,-10 3 3 0,-23 7 1 16,-21 2 7-16,9 0-1 0,-15 0-28 16,10 0 2-16,-16 2-21 0,-10-2 1 0,7 3-45 15,5 0 0-15,-42 12-92 0,-6 2-1 16</inkml:trace>
  <inkml:trace contextRef="#ctx0" brushRef="#br0" timeOffset="65461.16">16002 13251 473 0,'0'0'171'0,"0"0"-141"0,0 0-1 16,3 0 35-16,3 0 0 0,7 0-16 0,10 2 1 16,37-7 36-16,61-13-9 15,-6-5-48-15,83-24 1 0,-98 21 0 16,9-5 1-16,8-1-10 0,7-5 1 16,25-1-2-16,69-25-18 15,-19-8-24-15,-89 33-1 16,-27 14-37-16,-12 1 0 0,-11 4-51 15,-20-1 2-15,-5 3-255 0</inkml:trace>
  <inkml:trace contextRef="#ctx0" brushRef="#br0" timeOffset="66136.58">13386 13804 372 0,'5'0'228'0,"1"0"-76"0,7 0-4 15,5 1-34 1,16-1-31-16,3 2-57 16,-19-2 2-16,40-2-13 0,-22-5 0 15,4-9-5-15,-17-3-1 0,3-17-1 16,-15 12 1-16,-6-1-1 0,-5 0 1 0,-7 16-9 15,-7-10 1-15,-12 1-4 16,-27-2 0-16,31 18-4 0,-45-3 1 0,44 8-3 16,4-1 0-16,-21 6-12 0,5 4 2 15,-11 16-106-15,27 3-198 0</inkml:trace>
  <inkml:trace contextRef="#ctx0" brushRef="#br0" timeOffset="66427.83">14376 13547 453 0,'-2'30'293'0,"2"-6"-172"16,5-7-57-16,1-8 0 15,14 25-22-15,17-31 1 0,-6-16-26 16,-16 1 0-16,16-14-7 0,18-29 1 0,-23 16 2 16,-3-1-1-16,-11 7 2 0,-7 6 1 15,-8 19-7-15,-2-1-1 0,-13-13-6 16,-2 14 1-16,-3 2-6 0,-3 1 1 0,3 3-30 16,4 1 0-16,16 0-75 0,0-1 1 15,-11 0-121-15,24 1 0 0</inkml:trace>
  <inkml:trace contextRef="#ctx0" brushRef="#br0" timeOffset="66672.11">15559 13200 720 0,'22'0'330'0,"-2"-4"-301"0,-1-1 1 0,-1-4-8 16,74-43 2-16,-78 37 0 16,9-15 2-16,-9 6-5 0,-12 15 2 0,-2-17-6 15,-14 21-13-15,-14-2-3 16,-7 0 0-16,-7 9-5 16,6 5 1-16,0 4-22 0,6 2 0 0,8 1-101 15,15-9 1-15</inkml:trace>
  <inkml:trace contextRef="#ctx0" brushRef="#br0" timeOffset="66917.97">16687 12840 731 0,'23'-12'292'0,"2"-9"-258"0,-3 1 6 16,-7 0-1-16,49-68 19 0,-59 74-1 0,0-11-28 16,-2 9 1-16,-8 10-23 0,0 2 0 15,-13-7-10-15,-5 6 0 0,-11 1-11 0,-10 8-54 16,21 2-55 0,-45 8-1-16,51-8-182 0,-17 5 0 0</inkml:trace>
  <inkml:trace contextRef="#ctx0" brushRef="#br0" timeOffset="67453.25">13732 14648 538 0,'31'6'338'0,"-8"-5"-249"0,-1 1 0 0,-1-2-21 16,85-9 1-16,-78-6 30 0,33-49-31 15,-24-4-40-15,-17 15-1 16,-18 27-9-16,1 5-1 0,-13 7-15 16,1 9 1-16,-8-3-8 0,-6 3 1 0,3 2-13 15,-1 3 1-15,14 5-127 16,-9 5-114-16,6 7-10 15,29-29 1-15</inkml:trace>
  <inkml:trace contextRef="#ctx0" brushRef="#br0" timeOffset="67680.56">15211 14197 671 0,'8'-10'310'0,"-5"2"-240"16,-1 2-1-16,-2-2-19 0,0 1 1 16,3-5-33-16,-8 0-1 0,-4-3-16 15,4 22 0-15,-8-13-5 0,-32-11 1 0,22 16-5 16,0 1-1-16,4 1-15 0,10 2-1 16,-6 0-42-16,4 4 1 0,-3 4-33 15,14-8-1-15,20-12-261 0</inkml:trace>
  <inkml:trace contextRef="#ctx0" brushRef="#br0" timeOffset="67912.56">16786 13680 489 0,'6'0'353'0,"-1"-2"-155"0,-4 2-19 16,3 0-123 0,-8-1 0-16,3-1-35 0,1 0 0 0,-4 0-18 15,-2-3 0-15,-2 3-11 0,-37-29 1 16,11 28-86-16,-8 2-176 0,21-3-94 16,-19-6 0-16</inkml:trace>
  <inkml:trace contextRef="#ctx0" brushRef="#br0" timeOffset="68372.56">17598 13384 251 0,'-3'0'100'0,"3"0"-53"0,0 0 0 0,0 0 53 15,0 0 1-15,0 0-11 0,3 0 1 0,-3 0-24 16,5 0 1-16,-2 0-14 16,-3 0 1-16,3 0-8 0,-3 0 1 0,1-4-26 15,2 2 2-15,-1-4-18 0,-2 2 0 16,-3-4-6-16,3-38 0 0,-25 33-1 15,-5 1 0-15,-27-4-2 0,15 11 0 0,21 5-12 16,-21 0 0-16,21 1-36 0,-21 7 1 16,4 1-56-16,-14 16 1 0,16-7-122 15,-14 11 1-15</inkml:trace>
  <inkml:trace contextRef="#ctx0" brushRef="#br0" timeOffset="68928.56">14268 15623 253 0,'0'11'106'0,"0"1"-90"0,0 0 2 16,5 2 102-16,12 27 4 15,26 2-15-15,-2-18 14 16,-1-4 14-16,-1-7-22 15,-24-14-75 1,22 0 0-16,-31-8-19 0,2-6 1 0,1-12 5 16,-5-37-7-16,-7 41-16 15,-3-23 0-15,-3 12-3 16,3 21 0-16,-5-9-5 0,-7-7 0 0,10 15-39 16,2 7 0-16,4 1-153 0,-4-4-187 15</inkml:trace>
  <inkml:trace contextRef="#ctx0" brushRef="#br0" timeOffset="69153.06">15620 15304 703 0,'15'-4'269'0,"2"-1"-231"0,3-10 85 16,-6 0-68-1,32-27 2-15,-14-48-10 0,-29 62-30 16,-6-14-10 0,-3 31 1-16,-1 4-2 0,-6-8 2 0,-7 8-11 15,-9 3 0-15,7 9-41 0,4 1-142 16,13-2-5 0,4-2 1-16</inkml:trace>
  <inkml:trace contextRef="#ctx0" brushRef="#br0" timeOffset="69436.56">17177 14830 392 0,'14'0'247'0,"-6"2"-166"0,4 3 0 15,-6-3-8-15,22 11-1 0,-12-7-17 16,-11-4 0-16,16 3-28 0,-17-6 2 0,2-3-12 16,10-8 1-16,-23 3 4 0,27-29 2 15,-20 13-6-15,-6 3 1 0,2 11-6 0,-17-21-1 16,-6 10 3-16,-14 8-18 16,-25-4-47-16,51 18 1 0,-17 0-88 15,16 0 1-15,9-3-94 0,6-3 1 16</inkml:trace>
  <inkml:trace contextRef="#ctx0" brushRef="#br0" timeOffset="69652.56">17902 14604 749 0,'19'-7'390'0,"-8"0"-328"16,-3 1-1-16,-1-2-19 0,8-13 0 15,-12 3-21-15,-4-1 2 0,-2 2-10 16,-4 2 1-16,0 0-7 0,-8 4 1 16,1 2-10-16,-3 6 1 0,-2 0-11 15,-1 1 1-15,8 6-107 0,-28 8-157 16,25-5-38-16,1-3 2 16</inkml:trace>
  <inkml:trace contextRef="#ctx0" brushRef="#br0" timeOffset="75552.83">28029 6845 115 0,'-11'-6'53'0,"4"0"-54"16,2 2 0-16,2-2-4 0,-7-3 1 0,4-2-4 15,3-1 0-15,-4-7 3 0,7 3 0 16,0 7 4-16,0-17 0 0,0 8 7 15,0 8 2-15,0 3 8 0,0-11 0 0,-3 4 16 16,-1-1 1-16,1-3-1 0,-3-1 1 16,3 12 0-16,-11-13-1 0,5 9 2 15,6 6 1-15,-15-14 17 0,8 7 1 16,1 0-23-16,6 10 0 16,1 1-19-16,1-1 1 0,4 5-3 15,-6-6 0-15,3 6 21 0,0-1 0 0,-5 25 20 16,16 40-26-1,9 63-20-15,17 69 0 0,-12-86-1 16,-6-5 0-16,1 2 0 0,-4 11 0 16,-1 8-3-16,-1 3 0 0,3-3 0 0,-2-10 1 15,3 0-2-15,1 4 0 0,10 27-17 16,22 86-38-16,2-7 0 16,-16-82 0-16,-4-18-20 0,1 7-1 15,1 3-16-15,-1-9 0 0</inkml:trace>
  <inkml:trace contextRef="#ctx0" brushRef="#br0" timeOffset="75836.28">28724 11930 239 0,'21'136'73'0,"-5"-46"-47"0,0-11 0 0,4 22 120 16,78 438-36-16,-75-403 16 15,22 139-26-15,-4-22-79 16,-18-109-1-16,-1-26-17 15,4-1 0-15,3 2-5 0,2 2 1 0,1-4 0 16,0-17 1-16,2-3 0 0,-2-5 0 16,4-2-5-16,-4-1 1 0,3 0-21 15,5 4 2-15,-2-5 27 0,-5-8 0 16,-4-3 6-16,-5-4 2 0,2-1-8 16,-4-9 1-16,1 0-3 0,-6-3 1 0,-2-2-1 15,2-1 1-15,0-1-2 0,0-3 1 16,-3-5-3-16,1-1 0 0,1 2-98 15,2-6-130-15</inkml:trace>
  <inkml:trace contextRef="#ctx0" brushRef="#br0" timeOffset="77375.88">27961 6177 351 0,'-20'0'197'0,"8"2"-124"0,4 3 0 16,-1-3-10-16,-7 3 2 0,6 3-41 0,8-7 2 16,24-11-16-16,-24 10 0 0,13-5-2 15,51-24 2-15,39-22-6 0,-11 10 0 0,24-8-1 16,11-4 0-16,11 0-2 0,3 2 0 15,5-2-1-15,11-7 0 0,2 1 0 16,-5 12 1-16,-2 4-4 0,-13-5 1 16,1 4-9-16,-9 14-1 0,-3 5 4 15,-11 8 1-15,-7-1 5 0,-2-3 1 0,-2 1 2 16,7-3 1-16,0 2-1 0,8-4 0 16,4 0 0-16,-8 3 0 0,3-1 1 15,-4-4 0-15,-2 0-2 0,0 0 1 0,-4 3-1 16,-4 2 0-16,-5 1 0 0,-14 9 0 0,-7 2-1 15,-11-4 0-15,-4 2 1 0,-14 3 0 16,-10 3-4-16,-23 4 0 0,10-1-7 0,-7 1 0 16,-16 0 8-16,0 2 0 0,-3 0 6 15,11 0-1-15,-22 0-4 0,11 0-1 16,-3 2-1-16,2 2 1 0,-2-3 2 0,-5 4 0 16,5-2-7-16,-33 15 1 0,27-12 0 15,32-18 1-15,-34 19 5 0,5 0 0 0,6-1 2 16,0-1 1-16,-23 46 0 0,23-27 0 15,0 5-1-15,0 6 0 0,0 8-2 0,0-18 0 16,-1 29 1-16,1 5 0 0,0-19 1 16,0 34 0-16,1 6 1 0,-1 49 0 0,10 54-3 15,2-86 1-15,2 5 0 0,5 9 0 0,6 2 0 16,1-12 0-16,7-3 0 0,5 1 0 16,3 1 0-16,1-4 1 0,4 2-2 0,-1 7 1 15,0 0 0-15,-1-8 1 16,-4-2 3-16,-2 2 0 0,-3-1 6 0,1 3 2 15,-3 0-2-15,-2 8 1 0,0-2-4 16,-5-9 1-16,1-3-6 0,-1 3 1 0,2 3 0 16,-1 8 2-16,0 0-3 0,-1-7 1 0,0-3-4 15,3 2 1-15,-1 1-1 0,3 8 0 16,3 2 1-16,3 1 1 0,3-1 1 0,-7-11 0 16,-2 4-3-16,-5 7 1 0,2 5 6 15,-4 10 1-15,-1-1 22 0,-9-16 0 0,0-2 6 16,-6 5 1-16,1 1-16 0,-4-1 2 0,-1-6-8 15,0-12 1-15,1-6-7 0,-3-8 1 16,1-1-6-16,0-3 0 0,-1 3-3 16,4 0 1-16,-3-1-11 0,1-9 1 0,1 2 14 15,-5-5 0-15,0 0 1 0,0-2-1 0,0-1 1 16,-5-1 0-16,1-1 4 0,-5 7 0 0,-1 2-3 16,1-3 0-16,-2 0-3 0,4-2 1 15,2 0-1-15,-1-5 0 0,0 3-2 0,3-3 1 16,1 2-2-16,2 1 0 0,0 2 1 0,0 1 1 15,0 0 4-15,0 3 1 0,0 10 24 0,0 27-3 16,-3-2-13 0,-3-40 2-16,-2-6-5 0,3 0 1 0,0 0-5 15,2 1 1-15,-1-1 4 0,6-56 1 0,-4 58 3 16,1 3-1-16,2 0 1 0,1-35 2 16,3 74 27-16,16 59-16 15,2-53-25-15,-9-38 2 0,-1-7-7 16,-2-6 1-16,-1-1-2 0,3-9 1 0,0-1-7 15,-10-22-1-15,7 28-26 0,0 4-40 16,-1-7 23-16,-3-2 0 16,-6-34-12-16,3 16 1 0,-3-10-34 0,0 0 0 15,-4-15-93-15,-1 6 0 0</inkml:trace>
  <inkml:trace contextRef="#ctx0" brushRef="#br0" timeOffset="78180.25">30022 15711 274 0,'-6'0'120'0,"3"0"-107"0,3 0 0 16,6-2 75-16,3-3 35 0,17-10-78 16,28-6 1-16,20-8 12 15,-19 8 0-15,11-3 1 0,5-4 2 0,26-8 18 16,84-32-55-16,31-4-26 16,-74 30 1-16,4 3-24 15,92-34-6-15,22-6 33 16,-95 29 0-16,-20 4 52 0,5-7 1 0,31-14 101 15,117-44-54-15,-5 8-69 16,-103 39 1-16,-23 9-24 16,-14 8 1-16,-3 4-10 0,-13 3 1 0,-13 2-4 15,-48 1 0-15,-20 3-6 0,-42 5 1 16,-10 7-2-16,0 7-1 0,0 7-4 0,0 0 1 16,0 5-17-16,0 2 2 0,0 2-13 0,0-1 1 15,0-1-46-15,0 1 1 0,0-1-110 0,0 1 1 16</inkml:trace>
  <inkml:trace contextRef="#ctx0" brushRef="#br0" timeOffset="79000.38">28419 9326 336 0,'-5'-6'247'0,"-1"4"-78"0,2 1-60 15,0 1-88 1,3-2 2-16,2 7 8 0,1-1 1 0,-10 26 24 16,22 53-21-16,14 70-28 15,19 83 0-15,-19-97 6 0,-6-3 2 16,1 5 0-16,3 14 0 0,0 3 3 16,3-6 0-16,1-2 12 0,3-9-1 15,5 28 25-15,27 107-22 16,-1-12-23-16,-21-89 0 15,-4-22-4-15,-2-15-1 0,-2-2-9 0,0-9 0 16,10 16-59-16,27 57-66 16,-17-32-3-16,-30-79-1 0,-11-22-137 15,-11-25 0-15</inkml:trace>
  <inkml:trace contextRef="#ctx0" brushRef="#br0" timeOffset="80843.98">28470 12203 164 0</inkml:trace>
  <inkml:trace contextRef="#ctx0" brushRef="#br0" timeOffset="81952.67">27151 13576 330 0,'67'-31'144'0,"18"1"-112"16,14-10 20-16,-16 9-26 16,313-113 0-16,-336 123-11 15,63-24-1-15,0-1-10 0,3 9 0 0,-3 4-3 16,-11 7 0-16,-6 2-1 0,-8 0 1 16,-6 2-1-16,-10 3 1 0,1 1 4 15,-6-1 1-15,13 3 90 0,45-6-47 16,0-5-42-16,-47 4-1 15,-13 1-1-15,2 1 1 0,0 0 1 0,3-6 1 16,-1-1 4-16,-5 2-1 0,2 4 0 16,-3 8 0-16,-2 1-4 0,-2-4 2 15,-2 3-4-15,2-2 0 0,1 3-2 0,1-2 0 16,4 0-2-16,0-4 0 0,3 1 0 16,1 4 0-16,0-1 0 0,-8 2 0 15,1 1 1-15,-4-4 0 0,-1 3 0 16,0-4 1-16,-3 0 3 0,-1 4 0 0,-3 0 0 15,-2 0 0-15,1 2-3 0,-6-1 1 16,-2 1-1-16,-2 1 0 0,-24 7-2 0,21-7 0 16,26-8 0-16,-24 2 1 0,5-2-2 15,2 1 1-15,7-1-2 0,2-3 0 0,7-1 2 16,2-1 1-16,5-1-2 0,5-2 1 0,0 0 3 16,1-1 1-16,16-7 12 0,70-26-6 15,10-2-12 1,-56 23 1-16,-16 7-27 0,-5 3 2 15,-6-2-101-15,-14-5 1 0</inkml:trace>
  <inkml:trace contextRef="#ctx0" brushRef="#br0" timeOffset="83896.45">28200 13943 530 0,'-21'-22'297'0,"12"13"-262"16,0 6 0-16,4 0-6 0,-6-6 1 16,14 12 23-16,7 3 1 0,2 1-10 15,25 16 1-15,38 17-22 0,37 14 2 0,-18-12-15 16,3 4 0-16,1 1-4 0,3-2 1 15,-4 2-4-15,-8-8 2 0,-6 4-15 0,-8 0 1 16,-7 1-9-16,-14-1 0 0,-10-3-18 16,-18-5-1-16,-9-8-50 0,-8 0 0 0,-7-10 13 15,0-2 0-15,-7-13-10 16,-3-1 2-16,-6-1 4 0,11-9 1 16,-40-4 29-16,-6-22 1 0,-6-14 31 0,15 9 1 15,0-7 18-15,-3-6 0 0,5-6 9 16,-2-3 1-16,-2-2 23 0,7-1 0 0,3 7 28 15,1 9 1-15,5 19-24 0,4 16 2 16,1 25-9-16,-1 10 1 0,5 40 7 16,-44 131-30-16,2 18-17 15,7-59 0-15,6-17-37 0,-3 0 1 16,-6 16-146-16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19:50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3147 6383 618 0,'-5'2'280'0,"2"-1"-264"15,3-2 0-15,1 1-6 0,-1 0 0 0,0 0 12 16,0 0 0-16,2 0 20 0,7-2-15 15,17-3-21 1,23-5 0-16,-5-4 1 0,-2 3 0 0,5 1 11 16,3 3 0-16,3 1-11 0,2 1 1 15,3-1-4-15,4-3-1 0,-1 2-2 0,4-2 1 16,4-2 1-16,3 2 1 0,46-6-8 16,-32 7 1-16,5 0-16 0,-7-1 2 15,2 3 6-15,-3 6-1 0,-1 0 12 16,-1 0 0-16,-2 0-2 0,-3 2 1 15,-2 5-10-15,4 5 1 0,-4 3 10 0,1 9 1 16,-4 4-10-16,-4-13 1 0,1 2 6 16,1-2 1-16,2-2-1 0,1-7 1 0,17-3-3 15,55-1-6-15,8-2 7 16,-52-2 1-16,-14 1-1 16,5-3 0-16,-1-1 4 0,9 3 0 0,1 2 0 15,3 0 0-15,-1 2 0 0,-5 6 1 16,-2 3 0-16,-4 0 1 0,0 1 1 15,2-3 1-15,3 0-4 0,4 4 1 0,2 1 2 16,-7 2 0-16,-1 1-3 16,3-9 1-16,0 2 1 0,1 2 1 0,2 2 3 15,6 0 1-15,-3-1-4 0,-1-6 0 16,0 1-4-16,-5-4 0 0,0 3-13 0,-2-6 0 16,2-1-28-16,2 0 0 0,0 0-34 15,-12 2 1-15,-4 3-111 0,-8-5 1 0</inkml:trace>
  <inkml:trace contextRef="#ctx0" brushRef="#br0" timeOffset="1408.9">18191 6410 403 0,'8'0'146'0,"11"0"-143"0,3 2 0 0,12 2 16 16,146 25-1-16,-120-18 3 0,84 5 1 15,16 4-7-15,13 2 0 0,8 0-9 0,18-4 0 16,3-1-7-16,-13-2 1 0,-1 1-51 15,-16-5 1-15,-7 0-85 0,-26 3 1 0</inkml:trace>
  <inkml:trace contextRef="#ctx0" brushRef="#br0" timeOffset="1971.96">23393 6354 621 0,'42'0'234'0,"2"3"-223"16,4 5 0-16,9 0-2 0,228 40 1 16,-212-39-6-16,92 0 2 0,6-3-47 15,-2 9 1-15,-5 0-30 0,-7-9 2 0,-2-1 37 16,-3 8 2-16,-3-1-84 0,-11-7 1 16</inkml:trace>
  <inkml:trace contextRef="#ctx0" brushRef="#br0" timeOffset="6423.89">4859 8694 256 0,'-9'0'121'16,"5"-2"-120"-16,2 2 0 0,-1 0 0 15,4 0 2-15,3 0 33 0,-4 0 1 0,0 0 24 16,3 0 1-16,5 0-10 0,17 0 0 16,7 0-2-16,5 0 1 0,11 0-1 15,6 2 0-15,12 0-17 0,7 2-1 0,98 11-17 16,-57-5-1-16,7 0-4 0,11 4 0 16,26 1 6-16,88 14-6 15,12-12-27-15,-89-14 0 0,-22-3-22 16,-8 0 1-16,23-3-115 0,86-14-52 15,-24-5 89-15,-104 15 0 16,-19 8-99-16</inkml:trace>
  <inkml:trace contextRef="#ctx0" brushRef="#br0" timeOffset="8459.96">9576 8833 458 0,'-21'-3'202'0,"13"2"-199"16,2 1 1-16,1-2-4 0,2 2 1 15,4 0 11-15,7 0 1 0,-2 2 36 16,48 1 5-16,40 7-31 15,4-2-1-15,138 17-12 0,-108-15 1 16,9 0-9-16,12 6 0 16,3 2-13-16,-8 6 2 0,-5-2-20 0,-9-5 0 15,2-3-62-15,-3-9 0 0,-3-3-52 16,-20 3 0-16</inkml:trace>
  <inkml:trace contextRef="#ctx0" brushRef="#br0" timeOffset="14811.39">11050 10914 342 0,'-15'-12'191'0,"7"6"-164"0,2 2 2 0,3-2 4 15,-9-1-1-15,9 0 77 0,3 1-21 16,3 9-70 0,-6-6 0-16,6 3-13 0,-3-4 0 0,3 2 5 15,1 0-1-15,0 1 9 0,2-1 1 16,0 2-5-16,40-16 0 0,-4 25 12 16,11 1-9-16,-21-3-9 15,31 1 0-15,10 2 0 0,36 0-1 16,3-6-1-16,-28-4 1 0,1 0-3 15,2 0 1-15,5 0-4 0,-3 0 1 0,-1 0 3 16,1 0 0-16,-1 0-2 0,-12 2 2 16,1-1 2-16,-6-1 1 0,1 1-4 0,0-1 1 15,-1 0 0-15,6 0 1 16,-3 0-2-16,9 0 1 0,2 0-1 0,4-1-1 16,-2 0-2-16,-1-5 0 0,0 2 0 15,3 1 1-15,0 3-1 0,-2 0 0 0,0 0-1 16,-1 0 1-16,-2 0-1 0,-13 3 1 15,-4 1 0-15,5 2 0 0,-1 1 1 16,-3-1 1-16,2-1-2 0,1-4 1 0,3 2 1 16,2-3 1-16,4 0-2 0,5 0 1 15,4-3 0-15,0-4 1 0,5-3-3 16,7-6 2-16,8-1-3 0,2-2 1 0,2 0-2 16,2 0-1-16,-4 2 0 15,-5 9 1-15,0 2-22 0,3-3-1 0,0 5 16 16,3 1 1-16,5 2-15 0,1-4-1 15,1 1 16-15,4-7 0 0,4-2 7 0,0-5 1 16,4-3-39-16,-5-4 0 0,-5 2-6 16,-7 6 1-16,-7-3-87 0,-10-7-1 0</inkml:trace>
  <inkml:trace contextRef="#ctx0" brushRef="#br0" timeOffset="18024.3">7990 13006 406 0,'-5'0'104'0,"3"0"-147"0,6 0 40 15,-4 0 0-15,4 0 23 16,3 0 4-16,15 0-15 16,15 1 1-16,24 3 0 0,-14 1 0 15,-15-3-7-15,29 4 1 0,106 4-64 16,21-3 21-16,39 8-188 15</inkml:trace>
  <inkml:trace contextRef="#ctx0" brushRef="#br0" timeOffset="19116.48">4343 14759 330 0,'-5'-1'96'0,"5"-1"-96"0,2 4 1 16,1-4 14-16,7 1 0 0,6 1 25 15,23 3 1-15,30 5 29 0,-35-3 1 0,142 22 14 16,82 6-42-16,40 7-27 16,-87-20 0-16,-26-3-5 15,-8 4 1-15,-6 0-6 0,-10-15 0 0,-5-4-6 16,-4-1 1-16,-12 2-31 16,-20-2 2-16,-11 2-19 0,-15-3 1 0,6 0-199 15</inkml:trace>
  <inkml:trace contextRef="#ctx0" brushRef="#br0" timeOffset="22904.51">11127 15094 379 0,'0'-5'125'0,"11"3"-127"0,6 2 14 16,6-1 2-16,106-12 44 15,-85 9 0-15,70-14 75 0,106-20-41 16,47-23-73-16,-67 34 2 16,-25 11-11-16,-6 14 0 0,-3 4-6 15,-11 12 1-15,-5 4-4 0,-24 10 0 0,-11 4-15 16,-18 1 1-16,-11-2-49 0,-21-4 2 15,-7-3-105-15,-13-11-1 0</inkml:trace>
  <inkml:trace contextRef="#ctx0" brushRef="#br0" timeOffset="23740.47">16372 15065 492 0,'19'-7'192'0,"16"4"-126"15,17 3 35-15,-4-3-42 16,186-7 0-16,-185 6-12 16,51-4 1-16,8-3-19 0,6 4 1 0,5 1-4 15,-1 4-1-15,-2 2-1 0,6 2-1 16,2 0-3-16,2 3-1 0,21 5 5 15,75 14 3-15,10-14-22 16,-65-6 0-16,-22 1-3 0,-4-3 0 16,0-4-4-16,-6-6 0 0,24-7-44 0,72-14-35 15,-39 15 20 1,-98 5 1-16,-28 4-18 0,-17 2 1 0,-6 2-67 16,-15 1 0-16,-7-1-278 0</inkml:trace>
  <inkml:trace contextRef="#ctx0" brushRef="#br0" timeOffset="27659.39">23249 13303 946 0,'0'-3'335'0,"20"1"-247"0,-2-1-50 16,2 1 0-16,88-5-28 0,-84 7 0 15,28 5-14-15,-52 4 1 0,70 15-25 16,-9 22-1-16,-41-4 22 0,-11 1 1 0,-15 2 20 16,-4 2 1-16,-4-19 19 0,-5-1 0 15,-29 56 14-15,-18 1 0 0,27-35-6 0,5-4-1 16,14-14-11-16,4-11 1 16,16-12-15-16,7-6 1 0,8-2-10 0,14 0 0 15,-1-2-3-15,47-8 1 0,-38 1-27 16,72-15 1-16,12-10-15 0,-39 4 2 0,-1-3-84 15,-13 2 1-15,-2-1-158 0,-17 2 1 16</inkml:trace>
  <inkml:trace contextRef="#ctx0" brushRef="#br0" timeOffset="29068.3">24751 13323 939 0,'0'12'363'0,"-7"19"-274"16,0-7-43 0,1-3 1-16,-26 76-33 0,25-83 1 15,-6 14-43-15,-3-6-1 0,1 3-72 0,1 0 0 16,9-17-44-16,-1 0 1 0,-14 11-29 15,5-13 1-15,9-10 71 0,-6 2 1 0,0-5 107 16,-1-9 2-16,-5-13 101 0,1-13 0 16,12 29 20-16,-4-16 0 0,3 6-33 15,3 8 0-15,6 10 70 0,10-1-42 16,18 5-103 0,6 4 2-16,8 7-23 0,-4 3 1 0,4 1-56 0,-1 1 1 15,4-4-8-15,4-3 1 16,3-2-62-16,8-5-1 0,-32-10-77 0,34-5 1 15,33-26 86-15,0-27 1 0,-35 22 119 16,-6 3 1-16,-11 9 90 0,-6 0 0 16,-14 8 75-16,-9 6 0 0,-9 9 183 0,-5 10-156 15,-8 3-146 1,2 4 1-16,3-2-21 0,-3 6 2 0,-14 50-19 16,11-24 2-16,6 2-14 0,0-17 0 15,4 15-8-15,0-22 1 0,5 30-24 16,3-27 2-16,13 0-46 0,-4-12 2 0,-13-10 5 15,23-2 0-15,-5-28-38 16,23-64 43-16,-17-2 29 16,-10 9 2-16,-13 15 4 0,-5 0 2 15,-4-6 17-15,-3-8 0 0,2-2 15 0,1 3 0 16,0 6 7-16,0 33-1 0,0 14 29 16,1 54 0-16,1-33 4 0,3 12 1 15,2 24-8-15,-10-10 1 0,29 76 39 0,-12 12 4 16,1 8-58-1,1 60 0-15,-9-91-23 0,-4-10 1 0,-3-3-18 16,5-7-1-16,3 2-89 0,4 11-205 16,-15-91 24-1,11 55 1-15</inkml:trace>
  <inkml:trace contextRef="#ctx0" brushRef="#br0" timeOffset="29211.83">25915 13293 496 0,'0'11'341'0,"3"18"-145"0,2 2-104 16,-2-10-83-16,14 78 2 0,-15-92-26 16,-1 9 2-16,2-12-81 0,-2-3 1 15,-1-1-65-15,3 3-1 0,-6-20-221 16</inkml:trace>
  <inkml:trace contextRef="#ctx0" brushRef="#br0" timeOffset="29556.81">25983 12998 185 0,'9'-14'121'0,"-3"8"-39"16,0 4-1-16,2 1 44 0,-4-1 0 0,3 6-11 16,8 3 0-16,2 16-34 0,1 24 0 15,-7-10-15-15,-1 1 2 0,-4 1-15 0,-1-3 0 16,0-1-20-16,-5-1 1 0,0-21-20 16,3 17 1-16,-3-5-14 0,0-16 1 0,3 7-31 15,-3-13 1-15,4 6-58 0,-4-29 21 16,3 20 44-1,-2-4 0-15,19-29 17 0,-6-5 1 16,-4 23 16-16,-5 8 1 0,9-8 66 16,-3 12 23-16,-2 1-77 15,-12 5-1-15,4-3-17 0,1 0-1 16,6 0-12-16,-3 0-1 0,32 1-28 16,-19-2 0-16,5-7 18 0,17-6 0 0,-10 2 31 15,1-2 0-15,-5 5 51 0,-1 6 1 16,-21 7-3-16,13 5 0 0,-3 12-20 0,-9 7 0 15,-4 3-27-15,1-1 1 0,-1 0-19 16,1-3 0-16,1-7-48 0,1-14 0 0,2 16-176 16,-4-19 0-16</inkml:trace>
  <inkml:trace contextRef="#ctx0" brushRef="#br0" timeOffset="30135.16">26419 13112 235 0,'-17'0'92'0,"9"-3"-91"0,1 3 1 0,0 0-4 15,0 0 0-15,-5-1-13 0,8 1 0 16,1 1 24-16,13 2 1 0,-17 0 60 16,4 2 0-16,0 4 33 0,-13 26 1 15,16 4-11-15,-4-8 1 0,1 4-25 16,0 1-1-16,3-17-29 0,-5 16 1 16,0 2-25-16,0-4 2 0,4 0-18 0,-3-4 1 15,1 2-55-15,3 5-221 16,0-33-129-1</inkml:trace>
  <inkml:trace contextRef="#ctx0" brushRef="#br0" timeOffset="31688.83">27974 12561 890 0,'0'48'438'0,"-7"-13"-355"16,1-1 1-16,0-7-36 16,-34 111 1-16,32-116-36 0,-13 27 2 0,2-4-12 15,1 1 0-15,2-5-11 0,1 0 1 16,-2 6-58-16,-10 9-68 0,-4-8 10 15,5-17 0-15,6-20-61 16,0-5 1-16,5-18-138 0,-8-14 201 16,2-11 160-16,0-42 1 15,21 56 67-15,-3-49 0 0,3 53 24 16,-2-22 0-16,4 26-19 0,1-15 1 16,5 7-11-16,4 6 0 0,15 0-26 15,14 13-1-15,-4 7-25 0,-16 2 1 0,21 6-17 16,-20-1 1-16,49 19-19 0,-2 7 1 15,-23-7-13-15,-2-2 0 0,3-2-4 16,-1 3 0-16,3-1-30 0,2-3 1 0,-2-4-116 16,0-1 0-16,-7-7-755 0</inkml:trace>
  <inkml:trace contextRef="#ctx0" brushRef="#br0" timeOffset="32908.48">28864 12280 749 0,'-9'47'379'0,"0"-1"-220"0,0-3-42 16,4-11-95-16,-11 108 2 15,20-124-20-15,13 10 0 16,-8-29-2-16,26 35 1 0,20-17-5 0,-13-10 1 15,4-6-33-15,-21 1 1 0,4-12-77 16,57-20 15-16,1-35 56 16,-50 17 0-16,-23 13 8 0,-2-4 1 15,-10-8 18-15,-7 6 41 16,-7 15-2-16,3 24 1 0,-2 8 14 16,-22-1 0-16,3 32 43 0,-30 73-27 15,16 10-37-15,10 0 2 16,11-18-18-16,3 2 1 0,-2 4-43 15,-5 14 1-15,-7 23-267 0</inkml:trace>
  <inkml:trace contextRef="#ctx0" brushRef="#br0" timeOffset="33680.08">23326 14891 792 0,'13'-9'304'0,"0"0"-268"16,0 5 1-16,0-2 2 0,25-13 1 16,7 5 1-16,-11 3-1 0,-13 8-23 15,16-2 0-15,-3 2-3 0,-2 2 1 0,-23 3 3 16,-2 3 1-16,22 8 0 0,-14 18 0 15,-10 19 1-15,-5-32-1 0,0 35 34 16,-10-17-22-16,0 22-25 16,-3 2 0-16,1-5-3 0,3-14 0 15,6 2-2-15,3-29 0 0,8 10 0 16,2 4 1-16,18 11-1 0,16 3 0 16,-5-15-2-16,-1 1 1 0,-21-15-5 0,18 15 1 15,-5-2-12-15,-7 2 0 0,-2 22-6 16,-21-4 9-16,-12-6-9 15,1-29 1-15,-12 14-33 0,-6-14 0 16,-3-3-59-16,-2-3 1 0,2-10-109 16,1-7 2-16</inkml:trace>
  <inkml:trace contextRef="#ctx0" brushRef="#br0" timeOffset="33952.08">24674 15042 925 0,'8'24'340'0,"-4"9"-232"16,-8-10-36-16,1-2-1 16,-28 72-45-16,22-80 0 0,-17 13-39 15,-14 3-105-15,3-12 7 16,3-10 1-16,8-9-62 0,1-3 1 16,16-5 41-16,-14-10 0 0,2-8 133 15,-5-26 2-15,18 24 117 0,5 5 2 0,4 17 2 16,1-5 2-16,-2 9-22 0,3 4 2 15,12-8-20-15,-10 13 1 0,43-9-52 16,-7 9 0-16,4 8-31 0,5 3 1 16,55 28-73-16,5-2-66 15,30 4-244-15</inkml:trace>
  <inkml:trace contextRef="#ctx0" brushRef="#br0" timeOffset="34287.58">25931 14773 765 0,'-31'0'399'0,"8"13"-263"16,6 12 61-16,3-2-125 15,-34 104 1-15,45-102-45 16,3 25-1-16,0-5-21 0,3-26 0 0,0-4-10 16,2 16 0-16,6-8-25 0,3-6 0 15,10-4-63-15,-7-13 1 0,-11-11-27 16,22-11-1-16,-5-40-14 0,-11 8 2 0,-7-17-28 15,1-11 2-15,-5 37 72 0,1-91 1 16,-2 51 143-16,-5 0-1 0,0 5 52 0,3 7 1 16,2-1 97-16,2-1-56 15,5 40-63-15,1 60 0 16,21-33 86-16,11 64-52 0,-2 20-92 16,24 77-1-16,-47-71-13 15,-2 2 0-15,-5-2-14 0,-3 1 0 0,1-6-8 16,1-17 1-16,-3-9-31 15,3-12 1-15,-7-48-147 0,5 42 1 0,-2-15-180 16,-1-19 2-16</inkml:trace>
  <inkml:trace contextRef="#ctx0" brushRef="#br0" timeOffset="34432.58">26310 14808 878 0,'0'19'434'0,"0"-5"-367"0,0-1 1 15,0 2-41-15,2 13 2 0,-1-4-20 16,1-1 1-16,0-15-29 0,3 10 1 0,-2-1-66 15,-3-13 1-15,3-4-197 0,-6-23-110 16,9-1-75 0</inkml:trace>
  <inkml:trace contextRef="#ctx0" brushRef="#br0" timeOffset="34740.1">26368 14695 349 0,'5'-4'340'0,"-2"3"-208"16,1 1 0-16,-1 4-34 0,1-1 1 15,7 9 49-15,5 22-11 16,-2 10-41-16,0 13-32 15,-5-1-45-15,-1-9 2 16,-3-15-15-16,-4-13 0 0,2-5-8 0,0-12 0 16,-1 4-30-16,-1-3 1 0,-1-7-29 15,0-3 1-15,0 1-7 0,8-26-1 16,-2-10 23-16,0 11 1 0,2 6 30 16,-1 3 1-16,-2 12 32 0,-2 7 1 15,8-18 30-15,3 16 1 0,-11 5-9 0,-8 8 0 16,10-11-16-16,0 4 2 0,-4 4-22 15,1-1 1-15,-1-4-29 0,1 0 0 0,7 2-5 16,-2 3-1-16,46 16 43 0,-24-22-1 16,15-4 92-16,-10 1 42 15,23 10-72-15,29 22-30 16,-37 31-41-16,-37-18 1 16,-5-17-59-16,-3-3 1 0,-1-5-282 0,-1-5 0 15</inkml:trace>
  <inkml:trace contextRef="#ctx0" brushRef="#br0" timeOffset="35303.62">28666 14495 995 0,'-10'46'358'0,"3"-22"-338"16,-1-3 1-16,4-3-9 0,-32 66 0 15,32-71-46-15,-8 6 0 0,15-23-50 16,-13 21 0-16,1-7-23 0,-1 1 1 0,-3-9-86 16,0-11 77-16,-6 1 97 15,-2-8 0-15,-16-18 47 0,6 0 2 16,23 26 49-16,-9-9-1 0,-1 0-6 16,15 15-1-16,-2-7 9 0,4 0 1 0,2 7 16 15,4 9 1-15,5-13 94 16,21 0-99-16,26 25-75 15,-4 8 1-15,25 30-19 0,-32-13 1 16,3-2-100-16,0-2 0 0,2-11-229 16,1-7 1-16</inkml:trace>
  <inkml:trace contextRef="#ctx0" brushRef="#br0" timeOffset="35780.67">29985 14270 807 0,'-1'58'520'0,"1"-15"-397"0,0-2 0 16,3-5-57-16,23 150 1 0,-14-151-30 0,19 30 0 15,4 2 7-15,19 7-3 16,-25-39-14-16,-15-18 1 15,-20-15-19-15,-2 0 1 0,-7-7-17 0,-11-5 1 16,4-5-10-16,-48-22 0 0,-41-38-50 16,2-5-49-16,-15-25-44 15,24 3-26-15,45 26 45 16,42 34 0-16,15-1-188 16,30-32 50-16,54 6 227 15,-12 34 1-15,5 13 27 16,9 6 1-16,7 8 21 0,2-1 1 0,0 2 20 15,-10 5 1-15,-6 2-32 0,-11-1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21:36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23747 9449 116 0,'61'-27'67'0,"-19"7"-65"0,-6 5 1 16,-4-1-12-16,131-73 0 0,-132 68-18 16,32-26-1-16</inkml:trace>
  <inkml:trace contextRef="#ctx0" brushRef="#br0" timeOffset="848.62">23639 10108 101 0,'-4'-3'49'0,"-1"-2"-50"0,0-3 0 16,1 1 6-16,-4-7 0 0,-7-13-5 0,7 1 1 16,2-3-9-16,-1-5 1 0,2-2-24 15,0-3 0-15</inkml:trace>
  <inkml:trace contextRef="#ctx0" brushRef="#br0" timeOffset="18292.16">30405 13440 222 0,'0'26'37'0,"1"-13"-32"0,1-2 0 15</inkml:trace>
  <inkml:trace contextRef="#ctx0" brushRef="#br0" timeOffset="36888.4">3939 16001 562 0,'-9'0'262'0,"1"0"-181"0,1 0-1 16,2 0-26-16,2 0 0 0,0 0-35 15,-6 0-1-15,7 0-13 0,13 0 0 0,-16 0 2 16,5 0-1-16,-2 0 5 0,0 0 0 15,4 0 3-15,-2 0 1 0,2 0 1 16,0 0 0-16,7 0-4 0,-3 0 0 0,45 4 3 16,-11-4-1-16,21 0-10 15,12 0 1-15,8-3-4 16,13 3 1-16,-2-1-43 0,40 1 0 16,66-11-75-16,-83 3 0 0,-1-2-160 15,-13-7 1-15</inkml:trace>
  <inkml:trace contextRef="#ctx0" brushRef="#br0" timeOffset="51325.2">4534 17128 740 0,'-26'0'256'0,"19"0"-223"16,3 1 1-16,13-1 8 0,3 1 0 0,-6 0-17 15,25 3 2-15,41-3-16 0,-27-2 1 16,81-6-4-16,106-21 1 0,-54 0 41 0,134-14-1 15,32 4-110 1,-134 19 1-16,-38 7-208 0,-17 3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22:39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4515 6144 703 0,'-15'0'299'0,"4"-1"-197"0,5 1-58 15,2 0 0-15,0 0-23 0,1 0 0 16,5 0 29-16,4 0 1 0,3 1 4 15,20 2 0-15,17 3-19 0,22-3 0 0,136 7-2 16,48-10-27-16,17-1-8 16,-88-8 1-16,-20 2-9 15,-5 2 0-15,0 2-66 0,-1-6 1 16,-1 0-97-16,1 1 1 0,12 3-385 0</inkml:trace>
  <inkml:trace contextRef="#ctx0" brushRef="#br0" timeOffset="763.88">8109 6064 645 0,'0'0'225'0,"9"1"-175"0,1 2 0 0,9 0 17 16,15 7 2-16,123 30-24 0,-112-32 0 0,68 8-21 15,18-5 1-15,21-4-20 0,31-5 1 16,7-1-30-16,-1 1 1 0,0 2-51 16,-9-4 2-16,18 5-225 0</inkml:trace>
  <inkml:trace contextRef="#ctx0" brushRef="#br0" timeOffset="2903.29">12523 5914 520 0,'-9'0'224'0,"6"0"-204"16,2 0 0-16,2 0 27 0,4 0 1 0,1 1-3 15,11 1 1-15,29 3-4 0,31 2 0 16,-31-4-15-16,44 1 2 0,138 4-20 0,-81-5 1 16,10 0-20-16,9-3 0 0,4 0 5 15,2 0 0-15,-1 0-111 0,-16 0 2 0</inkml:trace>
  <inkml:trace contextRef="#ctx0" brushRef="#br0" timeOffset="13363.63">7214 7772 538 0,'-17'0'228'0,"3"3"-190"16,9-1-11-16,-1 1 0 0,3-2-11 15,-7 1 1-15,10 1-6 0,9-7 1 16,-9 5-4-16,1-1 0 0,2 0 0 16,3-1 1-16,4 0 8 0,36-3 0 0,-2-2 22 15,5 5 2-15,-19 1-28 16,23 0 0-16,-26 1 1 16,29 2 0-16,23 2 1 0,-27-1 2 15,5 2-3-15,3 1 1 0,3 0-4 16,38 3 1-16,3 2 6 0,-27 1 0 0,9 5 25 15,48 12 0-15,-12-3-19 16,-49-13 0-16,-10-3-8 0,-3-9 0 16,0-2-2-16,-1 0 1 0,3 0-7 15,-62 0 1-15,31-4-2 0,61-1 0 0,-31-2-3 16,-4-2 0-16,26-6-4 0,-31 4 0 16,-4 3 0-16,-5 1 1 0,-3 3 1 15,1 3 0-15,-22-1 1 0,22 2-1 0,-6 0-2 16,-2 0 1-16,-22 0-1 0,27 0 1 15,-18 0-1-15,-3 0 1 0,-5 0-13 0,-4 0 2 16,2 0-29-16,-5 0 2 16,1 0-80-16,-9 0-61 15,5-1 50-15,-2 0 0 0,4-5-69 16,0 1 1-16</inkml:trace>
  <inkml:trace contextRef="#ctx0" brushRef="#br0" timeOffset="14707.7">11286 7927 611 0,'-7'0'308'0,"4"0"-204"0,3 0-14 16,3 0-56 0,-3 0 0-16,0 0-10 0,2-2-1 0,1 2-9 15,4-1-1-15,34-6 21 0,6 2 13 16,-4 4-27 0,2-2 1-16,-6 3-3 0,-23 0-1 0,18 0-5 15,1 0 1-15,-15 0 6 0,17 0 2 16,7 0-8-16,0 0 0 0,1 0-4 15,6 0 0-15,5 0 4 0,8 0-1 16,1 0-5-16,-5 0 1 16,-1 0-1-16,-2 0 1 0,-12 0-1 0,-11 0 0 15,1 0-1-15,-5 0 1 16,0 0 4-16,-5 0 1 0,16 0 1 0,-15 0 0 16,-4 0-2-16,0 0 1 0,0 0-2 15,-3 0 0-15,0 0-3 0,0 0 0 0,-4 0 0 16,0 0-1-16,-7 0-2 0,11 0 1 15,-13-2-4-15,-2 2 0 0,9-2 0 16,-19 2 1-16,9 0-2 0,0 0 1 0,-2 0-1 16,2-1 0-16,-1 1-2 0,4 0 1 15,-5 0 3-15,9 0 1 0,-4-1-2 16,43-1 0-16,-40 2-1 0,17-4 0 0,8 0-5 16,-8 0 1-16,-12 2 2 0,14 0 1 15,13-1 1-15,-11 3 1 0,-4 0-12 16,0 0-1-16,-15 1 7 0,1 1 1 15,20 2-4-15,-5 2 1 0,-13 0-22 0,-7-5 1 16,3 2-62-16,-7-1 1 0,7 3-347 16</inkml:trace>
  <inkml:trace contextRef="#ctx0" brushRef="#br0" timeOffset="16744.74">13195 6815 913 0,'64'-14'335'0,"-15"2"-331"16,0 1 1-16,1 0-4 0,217-45 1 0,-207 45-9 15,67-16 1-15,1 3-91 0,-8-1 1 16,-4 0-213-16,-24-4 1 0</inkml:trace>
  <inkml:trace contextRef="#ctx0" brushRef="#br0" timeOffset="16968.33">14558 6388 645 0,'5'0'237'0,"3"0"-233"0,1 0 1 16,5 1-4-16,9 0 1 0,0 4 0 0,2 0 0 15,-2 1 3-15,-2 4 1 0,1 5-1 16,-12 1 0-16,-4 12 1 0,-6-6 1 0,-4-9-5 15,-5 12 1-15,-1-14-3 0,-16 28 1 16,6-13-4-16,-12 9 1 0,12-14-185 16,3-16-282-16</inkml:trace>
  <inkml:trace contextRef="#ctx0" brushRef="#br0" timeOffset="17680">15202 6129 777 0,'-6'-8'458'0,"2"3"-364"0,0 4 0 16,1 0 28-16,3 8-25 15,-6 5-75-15,3 22 1 16,3 3-15-16,0 11 1 0,0-27-6 16,3 21 1-16,3 20-5 0,1-27 0 0,1-4-13 15,6 9 0-15,-4-19-32 0,0-2 1 16,-7-14-16-16,0-1 0 0,10 12 23 15,-8-12-1-15,-13-18 21 0,11 14 2 0,6-6 13 16,-6-3 0-16,28-44 8 0,-24 14 0 16,6-2 16-16,-1 0 0 0,0 3 6 0,-1 10 0 15,9-2 0-15,-14 26 0 0,8-3 20 16,6 8-17-16,-8 8-21 16,17 14 0-16,-13 1-7 15,-6 5 0-15,3 8-15 0,-4-16 0 0,-4 2-57 16,-1-14 1-16,2 14-100 0,-1-3 2 15,0-5-167-15,-4-11 1 0</inkml:trace>
  <inkml:trace contextRef="#ctx0" brushRef="#br0" timeOffset="18695.73">15654 6256 688 0,'13'-2'392'0,"-2"-2"-301"0,0 1 0 16,4 1-11-16,29-9 0 0,-11 1-49 15,4 1 0-15,1-4-24 0,-1 1 1 0,0 0-8 16,20-9 1-16,-22 8-35 16,-1 1 1-16,-6 0-31 0,-1-3 2 0,-15 8-14 15,10-12 2-15,-2 0 21 0,-6 0 0 16,4-19 21-16,-13 6 33 16,-7 20 7-16,-1 0 1 0,-3-9 11 15,-7 4-1-15,-13 7 20 0,2 6 1 16,-2 9 12-16,-2 9 1 0,2 6-3 0,0 9 1 15,-4 21-23-15,17-15 0 0,5 0-21 16,4-4 1-16,7-3-16 0,0-16 2 0,3-5-48 16,4 13 1-16,14-1-56 0,2-15 0 15,-12-8 2-15,32-7 0 0,-15-8 79 16,1-8 2-16,13-17 43 0,-19 13 2 16,-3 4 36-16,0 3 0 0,-17 20 18 15,0 0 1-15,15-6 34 0,-7 8 2 0,-3 18 83 16,11 44-52-16,-10 20-94 15,-9-43 1-15,0 37-15 16,-1-11 1-16,-2-4-16 0,0 25 2 0,0-29-11 16,-4-60 0-16,3 25-4 0,-2 46 0 15,0-37 1-15,0-7 1 0,1-11-15 0,1-9 2 16,-2 1-22-16,-5-4-1 0,8-9-18 16,-5 2 0-16,-25-40-11 0,18 6 0 0,5-5-6 15,1-2 1-15,5-3 10 16,1 25 1-16,1-28 15 0,-1-2 0 0,9-8 7 15,22-83 24-15,3 74 5 16,-10 33 0-16,3 12 5 16,-1 3 1-16,0 7 4 0,-5 3 1 0,-1 5 8 15,-14 10 1-15,17-8 12 0,-18 9 0 16,7 0 1-16,-3 0 0 0,-5 0-11 16,-1 0 1-16,-10 5-1 0,15 4-11 15,-6-3-9-15,19 43 0 16,-21-41-1-16,2 6 0 0,-1 4-2 0,1-8 1 15,-2-6-7-15,1-2 1 0,1 8-5 16,-4-20 1-16,2 15-5 0,2-3 0 16,-2-2 1-16,0 1 1 0,0-1 5 15,0 0 1-15,0 1-1 0,0 0 2 0,0-1-3 16,0 0 1-16,0 0 1 0,0 0 0 16,0 1 0-16,0-1 1 0,-2 0 1 15,2 0 0-15,0 1 2 0,-1-1 0 0,1 0 1 16,0 0 0-16,-2 3 13 0,2-3 1 15,0 1 14-15,-1 1-1 0,1 1 0 0,-2 2 0 16,2-3-9-16,0 4 1 0,-8 30-7 16,8-26 1-16,5-6 7 0,9 8 2 15,12-6-24 1,20-5 0-16,-14-10-27 0,-3-6 1 16,-4-6-2-16,13-17 0 0,-16 10 12 0,1-1 0 15,-6 2 14-15,-5 0 0 0,-5 5 9 16,-4 11 1-16,1-5 15 0,-1 2 1 0,-3 5 7 15,0 9 2-15,0-3 2 0,0 10 0 16,-3-2 26-16,3 2-11 16,-3 18-27-16,2 2-1 0,-2 4-1 15,3-4 1-15,0-6-10 0,1 2 0 16,2-7-6-16,-1-9 1 0,3 7-5 16,3 4 1-16,0-10-21 0,-2-3 2 0,-12-13-66 15,6 8-63-15,3 5 37 16,-3-5 0-16,0-1-27 15,2 1 1-15,-4-5-12 0,2 1 0 16,2-21-200-16</inkml:trace>
  <inkml:trace contextRef="#ctx0" brushRef="#br0" timeOffset="18808.22">16737 5762 179 0,'-2'-3'127'0,"2"1"-113"0,0 4 2 0,0-2-13 16,0 0 1-16,0 0-23 15,0 0 2-15,0 0-115 0</inkml:trace>
  <inkml:trace contextRef="#ctx0" brushRef="#br0" timeOffset="19123.75">16535 5929 438 0,'0'0'239'0,"0"0"-148"15,3 0-55-15,4-1-79 16,3-5-306-16</inkml:trace>
  <inkml:trace contextRef="#ctx0" brushRef="#br0" timeOffset="19647.91">16428 5861 425 0,'0'-1'235'0,"0"1"-158"16,0 0 0-16,0 3 4 0,0-1 1 16,3 3-28-16,0 13 1 0,1 8-19 15,3 10 1-15,-3-8-13 0,-1-2 2 0,-3-13-13 16,4 13 0-16,-3 10-6 0,-1-15-1 15,0-14-5-15,0 0 1 0,0 14 10 16,0-15 21-16,3-5-21 16,1 10 1-16,-4-35-9 0,5 27 0 15,4-13-3-15,33-39 0 0,-7-1-2 0,-12 13 0 16,5 1-6-16,-2 3 1 16,-11 21-39-16,24-25 1 0,-10 18-148 0,-17 9-232 15</inkml:trace>
  <inkml:trace contextRef="#ctx0" brushRef="#br0" timeOffset="20051.91">17001 5720 481 0,'-17'30'335'0,"8"-9"-248"16,2-2 1-16,0 0-21 0,-27 75-1 16,32-77-30-16,-5 16 0 0,7-18-26 15,-2 12 0-15,1-4-6 0,1-3 0 0,1-13-7 16,1-3 0-16,4 7-9 0,0 1 1 16,5-8-27-16,-14-14 1 0,33 10-53 15,-4-28 17-15,-7-1 53 16,7-24 2-16,-15 29 14 0,-2 1 1 15,-3 5 6-15,1 0 1 0,-4 13 9 0,-2 0 1 16,8-5 50-16,0 4 61 16,-13 20 12-16,38-15-13 15,-38 16-88 1,46 27-1-16,-28-13-17 0,-2 4 0 16,-6-12-14-16,-2-14 0 0,4 9-22 0,-3-9 0 15,6 11-54-15,-3-11 0 0,-6-5-43 16,1-1 1-16,-13-14-236 0,17 10-45 15</inkml:trace>
  <inkml:trace contextRef="#ctx0" brushRef="#br0" timeOffset="20411.91">17325 5740 257 0,'3'-19'310'0,"-2"13"-153"16,2 1-1-16,-3 9-23 0,0 2 0 16,0-1-21-16,10 10 1 15,-7 26 50-15,3 25-68 0,-2-19-69 16,-4-26 2-16,6 21-18 15,-2-10 0-15,-1-9-7 0,-2-2 1 16,4 1-3-16,-3-18 1 0,-1-2-3 0,1 1 0 16,-1 1-15-16,-1-12 1 0,8 5-23 15,-5-5 1-15,6-7-7 0,26-35 0 0,-21 16 26 16,8-13 1-16,-6 16 15 0,0 4 0 16,-10 20 6-16,6-13 1 0,-7 17 39 15,4-8 20-15,-3 14-35 16,-10 7-1-16,10-7-12 0,-2 0 0 15,-1 4-10-15,27 33 1 0,-27-26-5 16,5-5 0-16,-1-2-8 0,-2-12 1 16,16 14-21-16,5-14 2 0,0-9 6 0,5-4-1 15,0 0 14-15,1 3 1 0,-3 6 22 16,0 4 1-16,-18 11 5 0,11 6 2 0,4 25-4 16,-12 29 1-16,-11-14-16 0,-1 1 1 15,-2-29-65-15,0-1 1 0,-4 38-534 16</inkml:trace>
  <inkml:trace contextRef="#ctx0" brushRef="#br0" timeOffset="34959.42">7442 9647 332 0,'0'0'276'0,"8"-1"-134"16,6 1-49-16,3 0-56 15,-1 0 1-15,13 0-8 0,5 0 2 16,36-3 15-16,-4-1-17 16,6 0-9-16,6 2 2 0,3-3 4 15,58 2 2-15,-70 6-7 0,2 6 1 16,1 3-11-16,-4 1 1 0,-2 1-3 15,0-9 1-15,14 0 10 0,46-5 14 16,9 0-23 0,-36 0 1-16,-14 0-4 0,-5 0 0 0,0 0 18 15,-5 0 2-15,1 3 7 0,-3-2 0 16,-2 3-20-16,-7 2-1 0,6 2 5 16,22 4-12-16,-20-3-6 15,-65-6 1-15,29 2 0 0,-15-2 0 16,-15-3-1-16,11 3 1 0,2-2-4 0,-9-1 0 15,-8 0-13-15,1 1-1 0,-5-1-37 16,7 2 1-16,-3-1-55 0,-2-1 1 0,1 0-76 16,1 1 1-16</inkml:trace>
  <inkml:trace contextRef="#ctx0" brushRef="#br0" timeOffset="36907.83">13740 9611 698 0,'-8'0'344'0,"2"0"-289"16,6 0-41-16,-3 0 1 15,6 0 17-15,0 0-1 0,-1 0-12 16,-1-1 0-16,9-3-6 0,16 0 0 0,32-5 33 16,2 3 35-16,3 2-22 15,0 3-1-15,1 3-22 16,-41 1-1-16,45 11-8 0,-30-3 0 0,13 10-12 15,-22-8 1-15,0-1 9 16,13 2 0-16,-24-10-7 0,13 0-1 0,3-3-6 16,1-1 1-16,-17 0-5 0,19 0 0 15,-18-2-4-15,36-5 1 0,-24 3-6 16,15-8 1-16,-26 3-22 0,-13 6 2 0,15-4-33 16,-10 0 0-16,-10 6-38 0,1 0 1 15,0-1-75-15,-6 4 1 0,6-6-92 0,0-3 2 16</inkml:trace>
  <inkml:trace contextRef="#ctx0" brushRef="#br0" timeOffset="38232.01">15250 9535 216 0,'6'0'91'0,"3"0"-84"0,-1 0 1 16,-2-3 28-16,12 2 1 0,1-1-5 15,7 1 2-15,26-2 24 16,-15 2 65-16,21-1-82 15,-1 2 1-15,12 0 2 0,-35 3-30 16,55 0-13-16,-37 0 0 16,-2 2-26-16,-8-2 2 0,-11 1-57 15,3-4 2-15,-5 1-67 0,3-1 1 0</inkml:trace>
  <inkml:trace contextRef="#ctx0" brushRef="#br0" timeOffset="46484.3">20039 9396 422 0,'-4'-3'181'0,"2"-1"-175"0,2 4 0 16,0 1 33-16,0-1 1 0,0 0 26 15,0 0 1-15,2 0-20 0,0 0 0 0,4 4-21 16,-1-3 1-16,30 9 6 0,25 6 2 16,-6-3-5-1,7 3 0-15,21 5-12 0,-33-9 1 0,0-1-10 16,-3 0 0-16,0-3-2 0,-4-2 0 15,-21-3-2-15,19 0 1 0,-17-3-1 0,19 1 1 16,-1-1-3-16,5 0 1 16,-1 0-2-16,-21 0 1 0,25 0-1 0,2 0 1 15,0 0 0-15,-1 0 0 0,1 0 3 16,0 0 0-16,-2 0-1 0,25-1 1 0,-24-4-4 16,1 0 1-16,1-2-4 0,4-1 1 15,24-6 2-15,-24 8 0 0,0 1-4 16,-3 2 1-16,-28 3 8 0,26-1 0 0,1 2 4 15,1 3-8-15,-5 3-2 16,-3 0 0-16,-8 3-7 16,-10-2 1-16,2 1-42 0,-15-4 1 0,0-2-68 15,-9-2 0-15,9 1-143 16,-14-2-1-16</inkml:trace>
  <inkml:trace contextRef="#ctx0" brushRef="#br0" timeOffset="47415.99">22906 9472 342 0,'-3'0'120'0,"1"2"-81"0,6 2 96 16,0-1-84 0,3-1 1-16,2 2-21 0,9-1 0 0,19 1-9 15,14-4-1-15,-8-1 17 0,-16-2 0 16,40-1 52-16,25 0-15 15,141-4-36-15,-142 8 0 16,-14 4 0-16,-10 11 1 0,-5 2-2 16,-4-3 1-16,-1-3-9 0,-2-6 0 0,-27-2-10 15,28 1-1-15,1-3-14 0,-26-1 2 16,32-1-7-16,-31-2 1 0,60-3-22 16,-29-1 2-16,-3-2-23 0,25-7 1 0,-36 4-22 15,-6 3 0-15,-5-2-38 0,-6 0 0 16,7-8-82-16,-25 7 0 0</inkml:trace>
  <inkml:trace contextRef="#ctx0" brushRef="#br0" timeOffset="55180.12">4078 11396 624 0,'0'0'213'0,"7"-3"-211"0,2 0 0 0,4-5 9 16,13-2 1-16,27-13-1 0,20-1 0 0,-13 11 5 16,6-2 1-16,7 3 4 0,3-1 2 15,16-1 17-15,57-1-13 0,-8 10-2 16,-69 5-1-16,-18 1-5 16,-9 2-1-16,-7 1-5 0,0 3 2 15,-41-6-2-15,37 7 0 0,-3-1-9 16,-2-1 0-16,11 0-24 0,-14-4-1 15,0 0-112-15,-1 0 0 0</inkml:trace>
  <inkml:trace contextRef="#ctx0" brushRef="#br0" timeOffset="56139.94">6438 11239 486 0,'3'7'282'0,"9"0"-197"0,-1 2 1 0,6-2-9 16,92 25-1-16,-73-26-35 0,43 2 1 0,-29-7-28 15,99 4 1-15,-28-5-10 0,18 0 0 16,3-3-16-16,-2-9 0 0,-5-5-46 16,-11-1 1-16,11-7-270 0</inkml:trace>
  <inkml:trace contextRef="#ctx0" brushRef="#br0" timeOffset="58288.44">9275 11517 382 0,'60'-5'143'0,"6"-2"-119"0,2 1 2 0,8-4-12 16,322-40 1-16,-304 39-8 0,101-13 0 16,7 3 6-16,17 7 0 0,-1-3-120 0,-8-9 0 15,-12 9 70-15,-21 38 0 0,-9 8 56 16,-13-19 2-16</inkml:trace>
  <inkml:trace contextRef="#ctx0" brushRef="#br0" timeOffset="77984.8">4042 13065 790 0,'-4'0'270'0,"0"0"-259"0,4 0 0 15,4 0 16-15,-4 0-1 0,4-1-10 16,1-1-1-16,19-1-5 0,17-5 0 0,26-3 1 16,-37 8-1-16,32-2 0 0,33-1 1 15,-63 2-2-15,36 1 1 0,-2 2-6 16,-3 0 0-16,0 2-1 0,-35 2 0 0,70 3 3 16,53 11-6-1,-55-4 1-15,-34-6 1 0,-9 2 0 0,4-5 1 16,0 2-2-16,1-3 1 0,2 3 1 15,-58-9 2-15,59 7 4 16,2-1 0-16,2-2 3 0,-1 2 1 0,4-2 0 16,-2-1 0-16,-34 0 0 0,37-1 2 15,31-4-5-15,31-10 0 0,-67 3 25 0,2 0 0 16,2 0-11-16,4-3 0 0,15 1 2 16,53-7 30-16,6 5-32 15,-51 5 0-15,-16 3 2 0,-9 4-1 16,-4 3-11-16,-4 1-1 0,-4 0-7 15,-67 1 1-15,28 2-4 0,45 1 0 0,-38 1-2 16,-1 1 0-16,-1 4-15 16,-21-9 0-16,7 3-41 0,-9-3 0 0,7 4-71 0,-17-10 0 15,5 4-494-15</inkml:trace>
  <inkml:trace contextRef="#ctx0" brushRef="#br0" timeOffset="85315.25">5106 15030 833 0,'-4'4'318'0,"2"-4"-205"16,4 0 12-16,1 0-89 15,0 0 1-15,2 0-10 16,14 2-1-16,31-2 10 0,-6 0-3 15,25 0-20-15,14 0 1 16,60-5-2-16,43-2-1 0,-94 2-4 0,-1 4 0 16,3-1-8-16,-1 0 0 0,0 0 2 15,-4-2 0-15,-2 2-2 0,-3-3 0 0,1 2 2 16,0 1 1-16,-3 4-3 0,-11 2 1 16,-5 5-5-16,-6-1 1 0,-2 7 6 15,-35-6 0-15,29 6 1 0,-8-2 0 16,15 3-2-16,-18-4 0 0,-3-1 4 15,-5 0 0-15,-14-7 1 0,17 0-1 0,-2 0-3 16,2-3 1-16,-17-1-4 0,20 0 1 16,3-1-2-16,-19-1 1 0,18 0 0 15,29-1 1-15,-26-1-1 0,-1-2 0 0,0 5-15 16,2-2 2-16,-5 2 10 0,1 0 0 16,-4 1 5-16,-5 0 0 0,-19 0 0 0,26 0 0 15,-20 0-2-15,1 0 1 0,-5 0-11 16,2 0 0-16,-5 0-44 15,2 0 0-15,-3 0-66 0,0 0 0 0,-10-1-118 16,8-4 1-16</inkml:trace>
  <inkml:trace contextRef="#ctx0" brushRef="#br0" timeOffset="86048.26">9837 15043 820 0,'-33'0'334'0,"6"0"-208"0,13 0 7 16,5-1-112-16,-14-2 0 0,28 2 5 16,16 0-1-16,-2 0 6 0,46-12 0 15,60-2 1-15,-8 2 1 0,93-14-19 16,-22-3 1-16,14 1-14 0,7 9 0 0,6 6 0 15,3 8 1-15,-3 1 0 0,-19 4 0 16,-7 1-1-16,-15-5 0 0,-7 4-2 0,-34 1 1 16,-14 0 0-16,-20 0 1 0,-13 0-14 15,-17 0 2-15,-12 1-17 0,-23 2-1 16,-45-3-24-16,37 5 20 16,-18 1 4-16,-8-2 0 0,-19-8-10 15,15 5 0-15,-4 3-16 0,-43 7 0 16,9-6-173-16,26-11-128 15</inkml:trace>
  <inkml:trace contextRef="#ctx0" brushRef="#br0" timeOffset="95479.62">11210 14843 180 0,'-9'0'111'0,"0"0"-71"0,3 0 2 0,0 0-1 16,-2 0 1-16,-18 1 13 16,4 0-12-16,-15 5-25 15,11-3-1-15,3 1-3 0,0-4 1 16,0 2-2-16,-3-2 0 0,-2 1-9 0,-2 1 1 16,-9-1-3-16,16-1 0 0,-23 2 3 15,-6 3 1-15,-5-3-3 0,-3 2 0 16,-1 0-1-16,-2-3 1 0,35-3 22 15,-64-6 2-15,-31-21 12 0,23-20-28 16,11 0-12-16,37 17 1 16,15 0-5-16,2-1 0 0,7 1-4 15,-1 2 2-15,3-3-5 0,1-2 0 0,7-4-13 16,5-2 2-16,6-4-14 0,4-1 0 16,5 18-3-16,-1-26 1 0,9 15-10 15,27-119 25-15,22 64 28 16,-13 42 0-16,11 1 46 0,67-27 15 15,36 3-57-15,-30 31 0 16,-7 9-24-16,12-4-1 16,28 3-39-16,106 2 19 0,17 11 32 15,-111 18 0-15,-29 6-21 16,-3 10 0-16,-1 4 31 0,-8 11 1 16,-4 7-39-16,-16 5 0 0,-8 8 26 0,-18 27 0 15,0 18-87-15,27 39 24 16,-20-5 80-16,-43-50 2 0,-14-16 1 15,-11-26 1-15,-5-2-1 0,-15 5 2 16,-7 3-9-16,-7 2 1 0,-28-6-103 16,-56 82 122-16,-2-30-54 15,16-20 1-15,2-28-64 16</inkml:trace>
  <inkml:trace contextRef="#ctx0" brushRef="#br0" timeOffset="99883.51">15781 14932 498 0,'-17'-3'197'0,"8"2"-183"0,3 1 1 0,1 0 15 15,5 0 43-15,5-1-52 16,4 2 2-16,-9-1-13 0,19-2 0 15,23 2-2-15,18-1 1 0,-15-1 6 16,-19 0 1-16,29 0 12 0,4 2-1 0,-13 2 11 16,83 2-2-16,110 3-18 15,-153-6 1-15,-15-1-10 0,-2 0 0 16,3 0-3-16,-6 0 1 0,-1 0-4 16,-4 0 2-16,-62 0-2 0,28 0 1 15,32 0-4-15,-5 0 0 0,-2 0 2 16,-3 0 0-16,-3 0 0 0,0 0 1 0,-1 0 6 15,4 0 1-15,-1 0-4 0,5 0 1 16,32-4-10-16,-22 0 2 0,40-11 2 16,-28-4 1-16,40-11-6 0,-34 21 2 0,2 2 1 15,-6 4 0-15,0 0 1 0,-6 3 0 16,-1 2 1-16,2 0 1 0,-2 3 0 16,-4 8 2-16,0 2 12 0,0 7 1 0,-2 1-2 15,4-7 0-15,10-2 17 0,47 0 2 16,8-11-20-16,-45-8 0 15,-7 0-5-15,3-9 0 16,0-2-3-16,-3 4 1 0,-1 3-3 0,-13 2-1 16,-2 1-1-16,-8 3 0 0,-33 3-2 15,-2 0 1-15,24-2-15 0,-3 0 1 0,-8-1-52 16,-1 2-1-16,-3-6-79 0,-19 3 1 16,25-11-149-16,-9-17 1 0</inkml:trace>
  <inkml:trace contextRef="#ctx0" brushRef="#br0" timeOffset="108704.11">4555 16772 602 0,'9'-2'210'0,"13"1"-203"16,-1 0 0-16,8 1 21 0,136-6 2 0,-113 3 8 15,68-7 0-15,38-1 4 16,120-5-10-16,38-11-27 15,-114 16 1-15,-3 5-22 0,99 3-95 16,-29 5 3 0,-125 8 0-16</inkml:trace>
  <inkml:trace contextRef="#ctx0" brushRef="#br0" timeOffset="109112.56">9702 16890 856 0,'52'-12'322'0,"-4"4"-321"0,1 5 0 16,6-1 4-16,216-8 2 0,-206 12-4 16,69 0 1-16,3 0-8 0,1 0 1 0,-1 0-11 15,-11 4 1-15,-2-2-92 0,-1-2 1 16</inkml:trace>
  <inkml:trace contextRef="#ctx0" brushRef="#br0" timeOffset="127080.85">15548 10630 793 0,'0'0'320'0,"0"0"-272"15,1 0 0-15,-1-1 23 0,0 1 2 16,0-6-33-16,5-9 0 0,0-12-30 15,2-24 1-15,-3 10-7 0,0 18 1 0,-1-24-4 16,0 2 1-16,-2 0-3 0,1-3 1 16,-2 1 0-16,0-2 0 0,-2 21-7 15,-2-54 0-15,-3 24 2 0,3-1 1 0,-5 7-1 16,1 1 0-16,-3-14 3 0,2 35 1 16,8 19 7-16,-4-10 0 0,4 18-1 15,-1-1 1-15,-1-11-9 0,0 11 0 0,6 17 0 16,-9-17 1-16,0 5 2 15,1 5 0-15,-1 1 0 0,-5 4 0 0,-36 34-1 16,19-10 0-16,9-5-2 0,-2 2 1 16,12-20-1-16,-11 16-1 0,2-6 2 0,0 0 1 15,-1 4-7-15,16-21 1 0,-2 3-22 16,3-5 2-16,-1 1-50 0,6-7-2 16,-3 2 31-16,0-2 0 15,0 2-28-15,0-4 1 0,0-19-2 16,3-5 0-16,5-6 35 0,1-4 1 0,2 2 36 15,10-15 0-15,7 5 57 0,3 14 39 16,1 5-42-16,-18 24 1 16,23-10 8-16,-11 12 0 0,-12 7 4 15,9 1 1-15,-11 2 5 16,28 16 0-16,-11-1-14 0,14 14 2 0,-15-13-11 16,-2-3 0-16,-3 1-12 0,1-3 0 15,-16-10-16-15,11 9 2 0,-10-11-13 0,15 14 1 16,-13-8-6-16,2 2 0 0,-10-14-29 15,-11-10 2-15,22 23-46 0,-22-19 1 0,11 9-102 16,-3-4 1-16,-4-2-204 0,1 2 1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27:26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17346 417 695 0,'-4'0'300'0,"-3"1"-273"0,4 0 0 15,0 7 9-15,-4 4 1 0,2 12-3 0,1 12-1 16,4 20-9-16,0 9 0 0,12 118 6 16,5 40-11-16,9 35-11 15,-14-92 0-15,-1-22 6 0,-7 11 1 0,3 6-3 16,-4 4-1-16,-2 1-5 0,-1-2 0 15,3-1-10-15,1 9 0 0,3 2 4 16,-1-7 0-16,3 29-72 0,11 111 50 16,-6-34 4-16,-2-103 0 15,-4-29 9-15,-2-13 1 0,2-10-31 0,-6-12 0 16,2-8-63-16,-4-14 1 0,1-12-73 16,-1-29 2-16</inkml:trace>
  <inkml:trace contextRef="#ctx0" brushRef="#br0" timeOffset="664.98">17560 494 628 0,'-45'0'255'0,"19"0"-246"0,5 0 1 16,5 0 33-16,-62 5 0 0,81-5 11 0,-11 4 1 16,-13 5-37-16,15-5 1 0,-1 1-11 0,7-5 1 15,15-5 7-15,-12 11 0 0,38 3-3 0,8-5 0 16,-9-4-9-16,35 2 0 0,24-2-1 15,132-3 1-15,-86-2-2 0,2 0 1 0,12-5-1 16,19-10 0-16,5 2 0 0,4 5 0 0,2-1 1 16,9-8-1-16,3-2-2 0,-9 8 1 15,0 0-1-15,0-5 0 0,0 2 2 16,-11 2 0-16,-3 1-1 0,-4-6 0 0,-5 1-1 16,-4 5 1-16,-8 4-2 0,-20 6 1 0,-6 3 0 15,-11-3 0-15,-5 3-2 0,-17 2 1 0,-7 1-8 16,-21 0 1-16,-7 1-12 0,-15 5-1 0,-8-2-8 15,-51-2-1-15,37 5 18 0,-4 7 1 16,-18 0 13-16,-7 3 1 0,-3-1 1 0,2-8 1 16,-14 17-4-16,2-9 0 0,2-3-4 0,-3 2 1 15,6-1 0-15,-1 1 0 0,4 2 1 0,5 0 1 16,0 1-2-16,3 3 1 0,0 1-4 16,0 1 1-16,2 1 3 0,1-12 0 15,4 26 2-15,5-10 1 0,3 9 0 0,3 8 1 16,9 41 13-16,-9-19 1 0,1 10-1 15,-2 9-1-15,2 14-3 0,4 11 2 0,-5 7-5 16,4 2 1-16,-3 0 0 0,-3 10 0 0,2 3 1 16,1 9 0-16,2 28 5 0,5 99 1 15,0 24-15 1,-13-116 1-16,-1-25-3 0,2 1 1 0,-1 3-10 16,0 4-1-16,0-1-14 0,-7-14 0 15,3-2-32-15,-6-2 1 0,-2-3-92 0,-2-21 1 16,-6-5-87-16,-11-21 0 0</inkml:trace>
  <inkml:trace contextRef="#ctx0" brushRef="#br0" timeOffset="1187.99">17583 4861 508 0,'81'7'222'0,"-6"-3"-149"0,-1-1 1 0,8-1-16 16,341 5 0-16,-316-11-12 0,131-21 0 0,18-1-7 15,21 3 0-15,4 6-9 0,1 2-1 16,47-2 17-16,176-20 6 16,-41 22 12-16,-203 10 0 0,-17-2 21 15,102-17-66 1,-61-3-41-16,-138 4 0 0,-35 6-38 0,-26 4 0 15,-12 1-108-15,-30-8 1 16,-14-3-95-16,-23-9 2 0</inkml:trace>
  <inkml:trace contextRef="#ctx0" brushRef="#br0" timeOffset="2001.09">17802 1658 786 0,'-19'-1'381'0,"0"-8"-276"0,2-7-45 16,3 0-56-16,-27-29 0 15,19-39-12-15,22 59 2 0,6-33 0 16,4 31 0-16,3-2 2 0,27-54 1 16,27 10 7-16,-11 39 0 0,9 16 0 0,3 9 1 15,-2 13 9-15,2 3-1 0,-35 10 9 16,-4 5 1-16,60 34-1 0,-15 27 2 0,-42-30 7 16,-6 2 1-16,-17-2 18 0,-2-3 0 15,-14-5-7-15,-2-4 0 0,0-23-17 0,-6-3-1 16,-24 31-11-16,-14-12 2 0,-3-20 0 15,-14-5-29-15,-6-14-15 16,48-3 2-16,1-2-34 0,-31-13 2 16,-17-22-31-16,2-16 0 0,33 5-19 15,1-2 0-15,10-14-11 0,3-6 2 0,10-6 63 16,2 2 0-16,2-8-39 0,9-22 15 16,9 44 63-16,4 43 0 15,-7 38 13-15,7-35 0 0,5 12 15 0,7 3-1 16,-6 3 10-16,-2 4 2 0,3 1 5 15,-9 3 1-15,7 0 1 0,-3 4-1 0,-1 3-10 16,4 10 0-16,-19-26-10 0,10 14 2 16,17 24-7-16,-15-23 1 0,0 0-7 0,-2-8 1 15,-5-3-24-15,4 1 2 0,20 10-49 16,-6-10 2-16,-8-11-178 0,29-18 38 16</inkml:trace>
  <inkml:trace contextRef="#ctx0" brushRef="#br0" timeOffset="2132.07">18184 694 211 0,'0'0'209'0,"0"0"-127"16,0 0 1-16,-4 4-17 0,4 2 1 16,-4 6-29-16,-4 16 1 0,-1-3-28 0,0 1 2 15,2-3-13-15,3-1 1 0,1 7-20 16,0-17 2-16,3-3-64 0,0-8 2 0,3 2-44 16,0-6 0-16,3 6-74 0</inkml:trace>
  <inkml:trace contextRef="#ctx0" brushRef="#br0" timeOffset="2247.57">18357 833 217 0,'20'-11'168'0,"-11"7"-98"0,-1 2 1 16,-3 4 18-16,-1-1 2 0,7 3-27 0,-8 7 0 16,-11-5-26-16,14 32 0 0,-15-2-20 15,-5-9 1-15,2-3-15 0,-6-1 1 0,10-11-32 16,-15 18 0-16,10-13-85 0,0-5 0 16,-1-2-64-16,11-10 1 0</inkml:trace>
  <inkml:trace contextRef="#ctx0" brushRef="#br0" timeOffset="2464.09">18580 1098 406 0,'-10'0'282'0,"-6"10"-188"0,-3 6-70 16,2-1-27-16,-29 26 1 16,5-7-59-16,19-14 1 0,12-13-94 15,-9 7-1-15</inkml:trace>
  <inkml:trace contextRef="#ctx0" brushRef="#br0" timeOffset="2704.64">17676 1804 559 0,'-10'0'226'0,"4"5"-200"0,3 1 0 15,-4 0-1-15,1 3 0 0,5-5-17 0,-3 6 0 16,8-16-12-16,-4 6 1 0,-2 6-110 16,4-8-202-16</inkml:trace>
  <inkml:trace contextRef="#ctx0" brushRef="#br0" timeOffset="2984.63">17940 1832 288 0,'14'0'258'0,"-7"6"-170"0,-3 2 0 0,5 0-33 15,12 14 1-15,-6-10-16 0,0-2 0 16,4-5-22-16,2 0 1 0,-10-8-27 0,26-3 1 16,-3-11-19-16,3-7 0 0,27-22 8 15,-21 12 0-15,-2 9 14 0,1 2 1 16,-7 10 7-16,-9 2 1 0,-7 5 13 0,-11 6-1 16,7 0 23-16,-12 0 0 0,9 6 15 15,2 3-22-15,1 2-25 16,7-3 0-16,15 4-5 0,-8-10 1 15,5-4-2-15,5-2 1 0,0-2 7 0,-19 4 1 16,17-2 19-16,-5 0 2 0,-5 5 15 16,-20 2 1-16,11 3-17 0,2 7 0 0,-12 13-25 15,-6-3 0-15,3-5-58 0,2 0 0 0,-4-11-133 16,3 5 2-16</inkml:trace>
  <inkml:trace contextRef="#ctx0" brushRef="#br0" timeOffset="4204.64">20447 902 631 0,'-52'34'337'0,"18"-10"-286"0,5-1 0 0,5 1-14 16,-89 88 1-16,98-89-12 0,-9 26 1 15,10-5-17-15,4-3 1 0,10-8-8 0,3-3 1 16,7-17 3-16,3-2 1 0,49 21 20 15,73-10-4-15,-4-16-8 16,-13-3 1-16,-21-7-5 0,1-14-1 16,0-3-4-16,-3-14 0 0,-3 0-4 0,-7 6 1 15,-8 0-21-15,-22 0 0 0,-13 2 19 16,-21 0 0-16,-10 4 3 0,-5 2 1 0,-14 12-14 16,-8-11 0-16,-15 1 9 0,-40-14 1 0,5 17 2 15,-2 6 1-15,-6 4-8 0,1 0 0 16,-1 2-1-16,-1 2-1 0,-3 2-21 15,-39 0-27-15,23 0-16 16,48 0 1-16,65 0-93 0,-34 0 0 16,-41-3-388-16</inkml:trace>
  <inkml:trace contextRef="#ctx0" brushRef="#br0" timeOffset="4508.64">20496 1062 551 0,'0'0'356'0,"0"0"-283"0,0-3 1 15,0-1-56-15,0-4 1 0,3-8-14 16,4-12-1-16,4-17-3 0,4 6 1 16,-1-4-2-16,2-3 1 0,9-24 2 0,-10 25 0 15,-1 6 1-15,0 3 1 0,-1 8 7 16,0 3 1-16,-7 11-8 0,-3 12 0 0,1 0 13 15,0-5 2-15,-1 11 1 0,-3 0 1 0,9 8 8 16,23 35-12-16,-14 0-13 16,1 8-1-16,3 11-9 0,-13-32-1 15,2-5-21-15,-2-3-1 0,-1-3-30 0,-7-11 0 16,4 11-30-16,-3 2 0 0,-1 1 25 16,-1 5-1-16,-1-17-105 0,-4 15 0 15</inkml:trace>
  <inkml:trace contextRef="#ctx0" brushRef="#br0" timeOffset="4768.27">20569 1530 416 0,'-2'0'214'0,"2"0"-92"0,0 3 94 16,2 2-159-1,1 3 1-15,3 13-27 0,3 1 1 16,11 15-6-16,-6-12 1 0,1-1 4 0,8 8 1 16,0-8 2-16,-7-13-22 15,-4-5-4-15,28 17 1 0,-8-20-9 16,-12-4 0-16,0-12-41 0,17-12-57 16,23-35-6-16,-28 16 1 15,-12 2-95-15,-2-2 1 0</inkml:trace>
  <inkml:trace contextRef="#ctx0" brushRef="#br0" timeOffset="5060.27">21404 889 468 0,'3'-2'265'0,"0"0"-223"0,-3 1 1 15,4-2-16-15,-4 1 1 0,3 1-16 16,7-6 0-16,-11 10-10 0,5-4 1 0,6-2-6 15,-4 0 1-15,40-11-4 0,-31 12 1 0,14 1 11 16,-7 1 0-16,-11 5 14 0,8 5-1 16,11 14-6-16,-9 21 2 0,-13 10 25 0,-4 29 29 15,-4-42-23 1,-3 42 1-16,-1-55-2 0,-4 33 0 16,-3-16-6-16,2-6 1 0,-6 6-13 15,6-24 2-15,-1-7 8 0,7-12-1 0,-9 10-16 16,11-13-1-16,-9 2-53 0,13-6 2 0,-6 2-33 15,-5-2 2-15,-41-22-219 0,-17-49-396 16</inkml:trace>
  <inkml:trace contextRef="#ctx0" brushRef="#br0" timeOffset="5332.27">20478 1051 765 0,'0'0'341'0,"0"0"-302"0,0 0-1 0,0 0-21 15,0 0 0-15,0 0-15 0,0 0 1 16,0 0-13-16,0 1 0 0,2 2-64 0,-2-2 1 16,0 0-92-16,0-1 2 0</inkml:trace>
  <inkml:trace contextRef="#ctx0" brushRef="#br0" timeOffset="5833.77">20206 1139 529 0,'0'-21'279'0,"-1"9"-234"0,-1 1 1 15,-3 1 68-15,-7-16 0 0,0 17-99 16,6 8 1-16,-17-6-22 16,26 11 1-16,-34-8-4 0,14 4 1 0,8 2 2 15,-16 9 0-15,7 2 0 0,1 4 1 0,-8 12 1 16,12-7 0-16,0 1-2 0,0-2 1 16,2-2 2-16,3-3 0 0,5-7 1 0,-6 8 0 15,3-1-42-15,4-4 22 16,2-10 25-16,0 5 1 0,5-14-1 15,0 9 1-15,-1-2-1 16,7 0 0-16,32-2-1 0,-8-7 1 0,-21 4-2 16,10-5 0-16,10-2-2 0,-15 7 1 0,-6 3 4 15,-9 0 2-15,5 0 6 0,-9 2 1 16,-8 4-2-16,10 0 2 0,-5 1-4 0,-11 22 0 16,-8 10-2-16,-1-10 1 0,3 0-3 15,2-2 0-15,-7 8 5 0,14-13-1 0,4-7-2 16,5-7 1-16,-1 4-5 0,3-10 0 0,2 0 1 15,1 0 0-15,0 0-10 0,3 1 0 16,3-2-33-16,28 3 1 0,0-8-45 0,-8-7 1 16,-1-2-72-16,-2-6 1 0</inkml:trace>
  <inkml:trace contextRef="#ctx0" brushRef="#br0" timeOffset="6012.19">20421 1149 645 0,'0'0'335'0,"-3"3"-273"15,3-1 1-15,0-1-28 0,0-1 2 16,0 0-27-16,0 2 2 0,-3 0-19 16,3-2-1-16,0 1-89 0,0 1 0 0,0-4-114 0,-3 2-1 15</inkml:trace>
  <inkml:trace contextRef="#ctx0" brushRef="#br0" timeOffset="8200.73">18168 3721 712 0,'3'-40'315'0,"14"1"-219"16,0 11-46-16,1 3 0 15,105-118 25-15,-81 122-13 16,44 1-16-16,-34 16 1 0,-11 16-23 15,-7 7 0-15,-21 11 9 0,13 63-12 16,-36-13-23 0,-17-7 0-16,7-46-5 0,-19 29 0 0,-25 22 1 15,22-34 0-15,3-14 1 0,2-7 2 16,6-9-1-16,2-10 1 0,7-4-5 0,1 0 0 16,13-4-6-16,0-4 0 15,-9-14-5-15,13-2 1 0,2-2 5 0,4 0 1 16,5 0 2-16,3 2 1 0,5 7 1 15,2 4 1-15,3 4-1 0,11 4 1 0,-10 9 8 16,-13-3 0-16,1 6 12 0,20 13 2 16,-9 6-4-16,2 23 0 0,-10-7 6 15,-1-2 2-15,-3 0 4 0,-1-4 1 0,-2-12 16 16,-2 18-16-16,3-7-17 16,-6-26 0-16,6 27-1 15,-4-27-1-15,-2-3-27 0,0-6-43 16,1 5 0-1,-2-10 2-15,1 4-8 0,0-1 59 16,-2 1 19-16,2-1-1 16,-5 0-3-16,4-1 1 0,-10 3 6 0,-28-15 0 15,-2 34-1-15,6 5 2 0,-28 23-5 16,21-11 1-16,3 0-6 0,2-3 1 0,8-6-5 16,4-2 1-16,10-7-75 0,10-13-176 15,5-7 109 1,-3 4 1-16,14-15 11 0,-8 7 0 0,27-37 74 15,15-8 1-15,-10 17 58 0,4 0 1 16,17-17 56-16,-17 18 2 0,-2 3 27 16,-3 0 1-16,0 7-3 0,0 6 1 15,16 11 103-15,13 2-78 16,-3 6-69-16,-42 0 0 0,-7 1-19 16,21 7 1-16,-9 16 8 0,-20 27-14 15,-18-8-16-15,3-27 1 16,-2-2-1-16,-32 36 1 0,-5-5-1 15,11-16 1-15,5-4-1 0,-2 0 1 0,5-1-1 16,-1 0 1-16,3-3-3 0,-1-2 1 16,8-5-11-16,0-2 0 0,17-10-25 15,0-2 1-15,-16 8-28 0,16-10 2 0,-7 4-25 16,5-4 1-16,16-4 7 0,-8 3 0 16,-5-3 28-16,3-3 1 0,5 3 20 15,0-3-1-15,-6-36 17 0,22 17 0 16,-3 4 12-16,4 0 0 0,13-11 8 0,-21 22-1 15,23-21 36-15,-22 25 0 0,13-9 28 16,0 4 2-16,14 2 23 0,-14 7 1 16,-11 3-13-16,16 0 1 0,1 1-13 0,5 1 0 15,-20 2-10-15,23 4 0 0,27 13 4 16,18 15-37-16,-26-10-22 16,-14-6 1-16,-14-7-4 0,-3-3 1 15,-4-1-1-15,-7-2 1 0,-10-3-1 16,0-2 0-16,7 6 14 0,-13-8 0 0,1 2-6 15,-13-7-1-15,17 8-19 16,-6-3 0-16,3 2-120 0,-3-2-277 16</inkml:trace>
  <inkml:trace contextRef="#ctx0" brushRef="#br0" timeOffset="8716.36">20922 4184 668 0,'-3'-7'398'0,"0"4"-302"0,1 3 1 16,2 1-34-16,2 4 2 0,-5 0-41 0,-4 10 1 15,7 20-17-15,2 3 0 16,0 6-22-16,-1 2 0 0,4-3-42 16,-2-2 1-16,3-2-256 0,1-6-304 15</inkml:trace>
  <inkml:trace contextRef="#ctx0" brushRef="#br0" timeOffset="9023.85">20995 3943 646 0,'19'-18'287'0,"12"-4"-187"16,4 4-25-16,-3 4-61 15,114-51 0-15,-123 58-11 16,26-7 2-16,-1 1-8 0,0 4 1 16,-4 1 0-16,1 4 1 0,-27 4-1 0,19-2 1 15,-22 4 35-15,16-2 0 0,-2 9 38 16,10 18-18-16,-4 26-18 15,-18-12 0-15,-8 1 3 0,1 6 0 16,2 9-19-16,-2 2 1 0,1 28 12 16,1 17-15-16,-2 2-11 15,-6-38 0-15,1-7-4 0,-1-10 1 16,-2-2-4-16,-1-18 0 0,-1-38-36 16,0 37 1-16,2-10-70 0,-2 7 0 15,-3-23-117-15,1-2 2 0,-21-4-418 16</inkml:trace>
  <inkml:trace contextRef="#ctx0" brushRef="#br0" timeOffset="9225.35">21062 3475 432 0,'-11'0'224'0,"5"6"-145"0,1 0 0 0,-1 6-15 16,-11 23 0-16,-3 16-35 15,5-9-1-15,1 11-11 0,-6 9-14 16,8-10-17-16,1-16-1 16,8-18-46-16,0-13 1 0,0 5-66 15,1-10 1-15,2 0-10 0,0-5-1 0</inkml:trace>
  <inkml:trace contextRef="#ctx0" brushRef="#br0" timeOffset="9392.85">21231 3294 465 0,'10'-8'362'0,"3"6"-243"0,0 2 1 16,6 9 108-16,96 79-79 16,-83-42-53-16,36 64-43 15,-16-12-45 1,-10-20 0-16,-12-20-28 0,-7-11 0 0,3-1-51 16,-7-3 0-16,-1-4-74 0,-4-1 0 15,-8-16-150-15,-4-9 1 0</inkml:trace>
  <inkml:trace contextRef="#ctx0" brushRef="#br0" timeOffset="9804.48">21000 4434 609 0,'-11'3'348'0,"4"7"-284"0,2 2 0 16,2 2-37-16,-9 26 0 0,9-10-35 15,0-15 1-15,1 29-119 0,-1-19 2 0</inkml:trace>
  <inkml:trace contextRef="#ctx0" brushRef="#br0" timeOffset="10272.98">21066 3920 625 0,'0'-2'246'0,"0"-2"-241"16,0 3 1-16,3-1-9 15,-3 0 1-15,8-1-4 0,14-12 1 0,11 3 1 16,-2 3 0-16,1 2 4 0,1 3 0 15,2 7 22-15,-3 2 0 0,-17 5 20 0,27 14 0 16,-13 21-5-16,-14-11 0 0,-7 0-9 16,-5 4 1-16,-6-1-13 0,3-19 1 0,-5-5-6 15,-4 19 0-15,-9 8-5 0,-2-20 0 16,3-2-11-16,-12 2 1 0,12-13-41 16,9-7 0-16,-15 2-21 0,19-2 0 0,-3-6-1 15,-2-3 2-15,-4-17-6 16,3-1 1-16,4-6 19 0,-1-1 0 0,0-1 38 0,4 3 2 15,3 2 11-15,-3 3 1 16,3 7 1-16,0 2 1 0,0 10 9 0,0 4 0 16,3-12 4-16,-3 13 0 0,7-2 2 15,-7 10-1-15,3-7 9 0,1 0 0 0,0 1 36 16,-4 4-39-16,5-2-63 16,-5 0-71-1,-3-1-43-15,6 1 0 0</inkml:trace>
  <inkml:trace contextRef="#ctx0" brushRef="#br0" timeOffset="10461.48">21140 3939 220 0,'11'-4'213'0,"-5"3"-131"16,0 2 1-16,-3 2-38 0,8 5 1 0,-2 7-32 15,4 12 1-15,-3-3-12 0,-1-1 1 16,-1-1-29-16,0-2 2 0,-5-13-47 16,-2 0 1-16,5 15-38 0,-4-6-1 0</inkml:trace>
  <inkml:trace contextRef="#ctx0" brushRef="#br0" timeOffset="10852.04">21269 4093 91 0,'14'-8'53'0,"-8"2"-52"0,0 0 0 0,2 2 8 15,3-4 0-15,-8 8 8 0,3-3 1 0,-12 12-10 16,9-6 1-16,-2 4-3 0,10 24 0 16,-11 7-1-16,1-13 1 0,-1-11 2 15,0 18 0-15,2-3-7 0,-2 2 1 0,0-2-2 16,0-1 0-16,0-8 0 15,0-1 1-15,0-3-2 0,0-5 0 0,0-2 6 16,0-8 1-16,0 3 6 0,0-8 2 16,0 4-7-16,0 0 0 0,0-1 4 0,0-1 0 15,1-1 10-15,-1-1 0 0,0 0 19 16,2 0 1-16,-2 1 12 0,0 3 0 0,2-4 27 16,-2 4 1-16,0 1-10 0,1-3 1 15,-1 4-35-15,0 0 2 0,0 1-17 16,2 4-1-16,4 20 8 0,-1 8-19 15,-4-24-14-15,3 5 0 16,0 2-25-16,-3-6 1 0,1-11-26 16,-2 0 1-16,-2-3-17 0,4 4 0 15,-2-4-46-15,0-1 0 0,0-1-106 16</inkml:trace>
  <inkml:trace contextRef="#ctx0" brushRef="#br0" timeOffset="11036.54">21430 4154 193 0,'17'-35'203'0,"-5"18"-104"0,-2 4 1 0,-2 5-1 16,18-17 0-16,-8 27-4 0,-12 7 1 16,3 6-24-16,3 11 0 0,-2 9-19 15,-1 7 0-15,2 22 13 0,-5 23-40 16,0-2-25 0,-3-1 0-16,2 3-34 0,-2-44 0 0,-1-1-52 15,-2-47 1-15,0 39-242 0,-7-11-228 16,1-9 425-1</inkml:trace>
  <inkml:trace contextRef="#ctx0" brushRef="#br0" timeOffset="11181.04">21498 4292 435 0,'6'-2'167'0,"-3"1"-148"0,0 1 0 15,2 0-12-15,-2 0 1 0,-2 0-108 16,-4 0 0-16</inkml:trace>
  <inkml:trace contextRef="#ctx0" brushRef="#br0" timeOffset="15036.69">16583 2901 536 0,'-5'-14'207'0,"2"-2"-199"16,10 2 10-16,1 1-1 15,59-75 11-15,-41 62-1 0,38-34 1 16,19-15 0-16,18-4-12 0,7 1-1 16,7 5-11-16,-4 13 1 0,-11 7-7 15,-23 17 0-15,-10 9-49 0,-27 15 0 0,-9 8-37 16,-19 1 1-16,-6 2-45 0,-6 1 0 15</inkml:trace>
  <inkml:trace contextRef="#ctx0" brushRef="#br0" timeOffset="15252.69">17486 2163 222 0,'-3'-11'145'0,"3"5"-120"15,0 4 0-15,0-2 2 0,4 1 0 16,6-12 1-16,3 6 0 0,-5 10-8 16,40-25 0-16,-22 21-13 0,0 1-1 0,-16 4 3 15,12 3 1-15,-5 9-1 0,3 17 1 16,-11 18-20-16,-7-9 1 0,-5-10-102 0,-5 6-90 16</inkml:trace>
  <inkml:trace contextRef="#ctx0" brushRef="#br0" timeOffset="28144.13">5165 6407 588 0,'-9'3'274'0,"6"-1"-260"16,1-2 0-16,2 0-2 0,2 0 2 0,-1 1 3 15,1 1 1-15,8 1 66 0,27 19 1 16,29-2-58-1,-3-7 0-15,0-2 6 0,-3-3 1 0,63 10 15 16,6 0-20-16,32 6-21 16,-59-10 1-16,-9-2-5 15,7-5 1-15,3 3 2 0,12-3 0 0,7 2-2 16,8-6 1-16,4 1-1 16,-2-4 0-16,7-1 1 0,20-3-1 0,2-3-1 15,-3-14 1-15,1-1-1 0,5-10 0 16,-1 0 3-16,-5 4 0 0,-5 5 9 0,-11 5 0 15,-7 4 5-15,-6 1 1 0,17 4 15 16,57 4 12-16,-28 5-24 16,-78 0 1-16,-16 0-17 0,-10 0 1 15,-4 0-6-15,-8 0 0 0,-7 0 2 16,-8 0 0-16,-50 0-6 0,23 0 0 0,18 0-29 16,7-1 1-16,-32-1-70 0,6 0 1 15,-3-1-115-15,0-6-1 0</inkml:trace>
  <inkml:trace contextRef="#ctx0" brushRef="#br0" timeOffset="29225.17">15672 6345 483 0,'-5'0'182'0,"5"0"-151"15,0 0 1-15,2 1 23 0,1 2 0 16,3-2-20-16,14 6 1 0,20 2-5 0,31 0 1 16,-33-7 13-16,37 4 1 0,18-3-15 15,123 5 2-15,-88-8-11 0,-7 0 0 0,-4 1-1 16,-10 4 0-16,12 2 61 0,49 15-9 16,-16-6-59-1,-70-9-1-15,-17-2 3 0,-5-3 2 0,11-1 93 16,48-1-44-1,7-7-63-15,-46-7 0 0,-13-1 1 16,-8 8-1-16,-7 2-4 0,-17 0 1 16,-20 5-69-16,9-1-209 15,-14-5-147-15,-16-4 2 0</inkml:trace>
  <inkml:trace contextRef="#ctx0" brushRef="#br0" timeOffset="30360.73">20281 6526 743 0,'-9'0'356'0,"6"0"-318"16,0 0 2-16,3 0-8 15,0 0 0-15,3-4 33 0,14-10-20 16,26-8-33-16,43-14 1 16,32 4 7-16,-36 23-1 0,13 0 1 0,5 5-1 15,3 2-7-15,1 2 2 0,0 2-8 16,-16 12 1-16,-6 3-4 0,-10-3 0 16,-8 2-1-16,-6-5 1 0,-8 0-2 15,-1-4 0-15,-23-5-4 0,23 2 0 0,3-3-10 16,-26-1-1-16,30-3-4 0,-2-3 1 15,4-5 8-15,33-10 0 0,-30 5 6 16,28-11 1-16,-31 8 4 0,1 2 1 0,-4 5 2 16,2 5 2-16,-6 6 5 0,-25 1 1 15,18-1 4-15,-21 1 2 0,25 0-10 0,-2 0 1 16,-2-2-7-16,1-2 1 0,-2 1-5 16,-5-1 1-16,1-4 1 0,-1-1 1 15,14-3-3-15,-15 4 1 0,0 3 14 0,-15 7 26 16,-10 5 9-1,34 7 1-15,-11 16-22 0,-25-19 2 16,17 22-17-16,3-14 0 0,7-5-2 16,36 0 0-16,24-16-3 0,49-12-7 15,53-25-1-15,-59 19 0 16,-17 6-5-16,9 0 1 0,25 4 16 16,84 10 2-16,-15 14 9 15,-85 0 0-15,-20-2-8 0,2-7 0 16,0-1-8-16,-3-3 1 0,3-1-4 0,1 0 0 15,4-1-1-15,5-3 0 0,1 2-4 16,-13 1 1-16,-1 1 2 0,-9 0 0 0,-1 1-1 16,-12 2 0-16,-1 6-7 15,-11 8-1-15,6 12-69 0,22 13-168 16</inkml:trace>
  <inkml:trace contextRef="#ctx0" brushRef="#br0" timeOffset="59705.64">11218 12544 484 0,'-22'0'294'0,"6"-1"-202"0,3 1 1 15,1 0-10-15,3 0 2 0,-14 0 53 0,4 0-65 16,-1 0-71 0,17 0 1-16,17 0 2 0,-11 0 1 0,0 0 1 15,9 0 0-15,28 0-3 16,11 0 2-16,21-4-2 0,10 0 0 0,14-4-2 16,116-8 1-16,-97 10-2 0,11-3 0 15,2-2 1-15,10 1 1 0,0 2-5 16,-9 2 1-16,2-1-2 0,1-1 0 0,3-1-5 15,1-3 0-15,0 1 4 0,-15 9 1 16,-4 2 4-16,-1 0 0 0,-1 0-1 0,-6 0 1 16,3 0-1-16,-12 0 1 0,-2 2-1 15,-10 3 1-15,-2 3-2 16,-5-6 0-16,3 1 1 0,-7-3 1 0,6 1-2 16,4-1 0-16,3 1 2 0,-6-1 1 15,2 0-2-15,2 0 0 0,2 0 1 0,-1 0 1 16,2 0-2-16,3 0 1 0,1 0-1 15,3 0 1-15,-2 0-1 0,-9 2 2 0,-1 2-2 16,5 2 0-16,-3 5 1 0,6-6 1 16,-2 3-3-16,5-6 0 0,0 3 2 15,-5 3 0-15,-1 3 8 0,1-10 1 0,2-1-4 16,-1 0 1-16,1 0-4 0,3 0 0 16,1 0 3-16,-9 0-1 0,-1 0-5 0,-2 0 1 15,-4 0 0-15,-1 3 1 0,-2-3-1 16,-9 3 0-16,-4-1-3 15,-3 2 0-15,-7 2-29 0,-63-4 0 0,55 6-38 16,-11-1-1-16,-8-1-15 0,1 4-1 16,-19-7-209-16</inkml:trace>
  <inkml:trace contextRef="#ctx0" brushRef="#br0" timeOffset="63229.63">3166 14270 980 0,'-15'0'337'0,"11"0"-342"16,-1 0 0-16,5 0 33 0,5 0-1 0,3 0 9 15,2 0 1-15,28 0-13 16,35 0 2-16,5 1-16 0,9 3 1 0,118 5-6 16,-76-7 0-16,6-2-22 0,14-2 1 15,3 1-47-15,-6-5 2 0,3 0-146 16,3-7 0-16</inkml:trace>
  <inkml:trace contextRef="#ctx0" brushRef="#br0" timeOffset="63916.34">10298 14222 983 0,'12'0'380'0,"11"-2"-325"16,2-2 1-16,13-4 17 15,165-34 0-15,-138 34-51 0,80-7 0 16,15 2-16-16,28 2-1 0,9 3-18 16,-1 6 2-16,2 5 2 0,1 8 1 0,-6 6-18 15,-22 7 1-15,-11 2-21 0,-21-14 1 16,-9 0-71-16,-24-6 2 0,-17 1-210 0,-42-7 0 15</inkml:trace>
  <inkml:trace contextRef="#ctx0" brushRef="#br0" timeOffset="64180.86">10032 14709 1126 0,'40'-2'397'0,"52"-10"-389"0,48-11 24 16,-8 3 13 0,516-73 0-16,-522 79-15 0,146-18 0 0,8 1-26 15,1 12-1-15,-2 4-30 0,-16 10 2 16,-4-1-2-16,-3-4 1 0,35 1-39 15,121-2-427-15</inkml:trace>
  <inkml:trace contextRef="#ctx0" brushRef="#br0" timeOffset="70264.42">21203 11238 746 0,'0'0'341'0,"0"0"-259"15,3 0 1-15,-2 5-7 0,4 2 2 16,4 15-43-16,11 21 1 0,-4-1-24 15,2 5 0-15,8 28-6 0,-10-21 0 0,0-5-5 16,-3-3 1-16,0-10-5 0,0-6 1 16,-1-6-7-16,3 0 0 0,-10-20 2 15,1 1 0-15,11 8-8 0,-8-13 2 16,-4-3 3-16,7-4 0 0,-9-8-8 16,26-30 2-16,-10-27 11 0,1 12 1 0,0-9-1 15,-2-3 0-15,1 0 2 0,-2 6 1 16,-4 14-7-16,-2 11 1 0,-3 18-10 0,-1 9 0 15,-2 14 47-15,0 0 0 0,3 5-3 16,5 10 0-16,-7 3-12 0,42 72 0 16,-26-31 6-16,-6 0-1 0,6 14 26 0,12 1-37 15,0-16-8 1,-5-30 0-16,-8-20-2 0,2-4 0 0,-1 0-6 16,-7-2 1-16,-9-6-2 15,-1-1 1-15,13-14-3 0,-8-4 0 0,3-23-32 16,-13 28 0-16,7-25-63 0,-4-3-40 15,-2 29 47 1,1-14 0-16,-1 24-18 0,-1 2 2 0,5-19-104 16,-2 32 72-16,-3 15 134 15,7-17-1-15,23 60 29 0,-26-37 0 16,-2-13 15-16,1 11-1 0,0 1 38 16,3 11 0-16,-1-15-38 0,1-17-1 15,5 20 70-15,-4-13 1 0,-2-8-29 0,2-2-1 16,9 8-3-16,-8-19-37 15,5-5-1-15,8-16 1 16,-1-21-5-16,-16 16 1 0,-2 1-10 16,-2 1 0-16,-3 18 0 0,-5-14-1 0,-10 4 42 15,-22-1-46-15,-16 16-17 16,26 12 0-16,22 3-32 16,-9 7 0-16,8 1-87 0,3 4-1 0,2-16-195 15,-8 10 2-15</inkml:trace>
  <inkml:trace contextRef="#ctx0" brushRef="#br0" timeOffset="70760.92">22307 11158 802 0,'0'0'366'0,"4"7"-287"16,1 2-1-16,3 3-11 0,6 10 0 0,64 86 7 15,-47-73-45-15,18 25-21 16,-9-12 2-16,-16-13-5 16,-2 0 1-16,-3-5-4 0,-4-3 0 0,-1 1-59 15,-5-9-67-15,-3-5 9 16,-6-14-1-16,0-3-60 0,0-4-1 16,0-1-6-16,5-28 1 0,-5-20 103 15,0 6 0-15,0 21 98 0,0-4 1 16,0-28 95-16,0-3 2 0,-1 1 38 15,1-32 0-15,-4 51-3 0,0 14 2 0,-3 16-80 16,0 8 2-16,-2 16-30 0,7 8 1 16,-9 2-17-16,-23 55 2 0,1 34-2 15,3-7-21-15,3-3-18 16,10-28 0-16,8-25-67 0,7-11 0 16,2-6-75-16,0-15 0 0,0-15-426 0</inkml:trace>
  <inkml:trace contextRef="#ctx0" brushRef="#br0" timeOffset="70939.92">22790 11509 599 0,'26'12'375'0,"-9"-4"-283"0,-4-1 0 15,9 0 41-15,78 12-21 16,-82-20-65-16,-13-11 1 0,4 5 14 16,5-31-27-16,-31-15-16 15,2 40 1-15,-19-15-3 16,-21-1 2-16,19 20-20 0,2 4 1 0,23 6-33 15,-30 0 1-15,37 4-58 0,-3 1 1 16,-7 19-297-16</inkml:trace>
  <inkml:trace contextRef="#ctx0" brushRef="#br0" timeOffset="71504.92">23527 11103 790 0,'11'28'463'0,"-2"-2"-367"16,-2-4 1-16,3 3-31 0,34 95 1 15,-33-96-30-15,9 21 2 0,-3-3-26 0,-2-7 0 16,1-7-12-16,-1-9 1 0,0-7-28 15,-5-7 1-15,13 5-8 0,-16-10 1 0,-1-2-26 16,10-7 0-16,13-33-97 0,6-70-8 16,-9 1 134-1,-13 10 0-15,-4 35 37 0,-1 13 1 16,1 20 14-16,-4 16 0 0,0 15 117 16,8 3 14-16,7 23-43 15,9 23-45-15,19 49-48 16,-22-42 0-16,-5-23-13 15,-4-4 0-15,0-10-7 0,-3-10 0 0,4-7-17 16,-2 0 0-16,-1-13-36 0,14-21-23 16,13-41 7-16,-23 19 1 15,-12 13-10-15,-1 5 1 0,-9 5-29 16,3 21 1-16,-5-13-25 0,-1 21 1 0,-9-10-74 16,-19 4 0-16</inkml:trace>
  <inkml:trace contextRef="#ctx0" brushRef="#br0" timeOffset="71661.92">24109 11226 290 0,'0'0'-35'0</inkml:trace>
  <inkml:trace contextRef="#ctx0" brushRef="#br0" timeOffset="71804.42">24230 11307 792 0,'2'52'436'0,"1"-21"-388"15,0-4 0-15,0-1-11 0,12 95 0 16,-12-101-36-16,4 11 1 0,-7-36-87 15,6 35 0-15,-1-10-176 0,-4-11 0 0</inkml:trace>
  <inkml:trace contextRef="#ctx0" brushRef="#br0" timeOffset="72572.5">24713 11062 1026 0,'33'44'518'0,"-11"-16"-437"16,-2-4-1-16,1-1-46 0,77 89 0 15,-73-86-17-15,34 41-15 16,-10-24-15-16,-20-14 0 0,-15-17-41 15,-2-3 1-15,-3-5-74 0,-4-6-69 16,-3-7 57 0,-6-2 0-16,15-43-41 0,-11-2 0 0,0 21 64 15,0-33 0-15,-2 30 155 0,-3-71 1 16,-8-25 99-16,7 88 1 0,6 58-5 0,-14-59-1 16,5 39-73-16,-5 9 0 15,5 6-5-15,-13 12 0 0,1 11-15 16,-13 35 0-16,11-1-24 0,-3 3 2 0,3 7-17 15,3-3 0-15,5-3-40 0,4-8 0 16,1-6-82-16,9-16-1 0,1-25-175 0,0 11 1 16</inkml:trace>
  <inkml:trace contextRef="#ctx0" brushRef="#br0" timeOffset="72761.5">25322 11198 769 0,'0'0'312'0,"0"0"-253"0,0 0 1 16,0 0-5-16,2 0 1 0,-2 2-25 15,0-2 0-15,0 5-46 0,2 2 1 0,2 27 12 16,-4 7 1-16,0-2-43 0,0-10-204 16,-4 12-83-16,-3-7 0 15</inkml:trace>
  <inkml:trace contextRef="#ctx0" brushRef="#br0" timeOffset="73757.59">26477 10993 627 0,'-13'0'361'0,"8"6"-238"16,3 0 0-16,-1 4-25 0,-1 8 1 15,4 14 32-15,12 96-55 16,-15-163-58-16,11 82 1 0,2-2-16 16,0-8 1-16,5-1-7 0,-6-20 1 15,-4-11-10-15,-1-2 1 0,13 5-9 16,2-11 0-16,1-14-28 0,6-13 0 15,22-42-20-15,-7 12 1 0,8-35-27 16,11-14 71-16,-2-3 24 16,-29 67 1-16,-6 19 18 0,-9 14-1 15,-2 8 42-15,-4 2 1 0,-2 15 42 16,5 20-35-16,-2 10-51 16,2 12 0-16,-1-6-11 0,-3-12 0 15,2-5-8-15,1-6 0 0,2-6-26 0,-8-16-1 16,12 14-27-16,-11-17 1 0,10 6-11 15,-17-10 2-15,19 7-1 0,-3-5-1 0,-6-2-149 16,11-6-91 0,-6-1 184-16,-8 5-1 0,-12 10 78 15,32-25 2-15,-24 21 27 0,-8 10 2 16,10-11 20-16,-2 0 0 0,4 3 32 16,-5 3 0-16,3-3 23 0,0 3 2 0,0-2 5 15,0 2 0-15,2 0 2 0,16 38 0 16,-17-34 1-16,0 0 0 0,-3-8-4 0,2 0-1 15,-4-6-22-15,7 9 1 0,-3-5-28 16,3 2 0-16,-2-8-2 0,3 6 14 16,31 1 10-16,-57-3 1 15,22 1-10-15,-3 1 2 0,0 0-10 16,9 0 2-16,-10 1-14 0,5 0 0 0,-3 3 0 16,2-1-17-1,1 0-2-15,-4-3 1 0,0 0 1 16,1 4 0-16,1-3 4 0,-2-1 0 15,1 3-10-15,-1-3 0 0,0 0-5 16,0 3 0-16,0-5 5 0,0 4 2 0,0-2-1 16,0-2 1-16,0 2 1 0,0-1 0 15,0-2-2-15,0 2 0 0,0-5 2 0,0 2 1 16,0 0 11-16,2 3 1 0,-1-30 11 16,2 50 1-16,4-28 12 0,-2 5 0 15,11-2 73-15,23-19 14 16,-18 36-81-16,13 17-1 15,-16 17-12-15,-13-14-1 0,-4 2-7 0,-1 1-1 16,0-13 3-16,-1-3-7 16,-2 13-13-16,-2 10 1 0,3-37-35 15,2-1 2-15,-2 8-1 0,2-10 0 16,7-10-46-16,6 5-121 16,27-14-117-16,-2-7 1 0</inkml:trace>
  <inkml:trace contextRef="#ctx0" brushRef="#br0" timeOffset="74956.63">29890 10851 967 0,'-43'0'110'0,"28"0"-163"16,4 0 1-16,5 0 40 0,3 0-1 16,-15-1-153-16,18 0-1 0</inkml:trace>
  <inkml:trace contextRef="#ctx0" brushRef="#br0" timeOffset="75068.63">30234 10871 529 0,'3'-15'-14'0,"16"-2"-139"0,1 7 123 16,-4-1 2-16,37-15-101 0</inkml:trace>
  <inkml:trace contextRef="#ctx0" brushRef="#br0" timeOffset="83372.12">27098 11186 704 0,'0'0'358'0,"0"0"-287"0,0 0 1 16,3-1 6-16,2-5-56 15,2-6-19-15,9-13 0 0,6-18 2 16,-11 15 0-16,0-6 4 0,0 0 2 15,-5 2 7-15,-3-3 1 0,-1 2 13 0,-2 16 0 16,0-14-11-16,0 0 1 0,-2 17-12 16,-1-14 1-16,-3-11-9 0,-2 9 1 15,2 14-8-15,5 13 0 0,-4-6-50 16,5 8 1-16,-3-7-26 0,6 15 0 0,-3-5-134 16,-2-2-1-16</inkml:trace>
  <inkml:trace contextRef="#ctx0" brushRef="#br0" timeOffset="83861.62">27489 10842 634 0,'0'0'387'0,"3"1"-50"16,13 10-132-16,7 4-118 15,9 12-61 1,33 29-1-16,-12 2-9 0,-27-22-1 15,-4-6-9-15,-2 1 1 0,-3-3-4 16,-5 1 0-16,-2-6-5 0,-6-16 1 16,5 7-26-16,-7-7-1 0,2 6-74 0,-4-11 0 15,0-2-53-15,0-9 0 0,0 5 1 16,4-9 1-16,-1-45 17 0,-3 33 1 0,0-11 46 16,-7-66 181-16,-2 29 6 15,-1-1 0-15,-16-55 144 16,22 119-92-16,-5-3-56 15,0 33-17 1,-2 28-61-16,11-14 2 0,-9 66-16 0,3-37 1 16,-1 0-21-16,4-33-1 15,-10 89-51-15,3-61 0 0,6-35-77 0,-7 22 1 16,0-11-138-16,-1-12 1 0</inkml:trace>
  <inkml:trace contextRef="#ctx0" brushRef="#br0" timeOffset="84080.86">27937 11048 710 0,'33'-5'378'0,"-11"4"-267"15,-5 0-1-15,0 1-9 0,15-4 0 0,-21 6-50 16,20 3 1-16,-15 4-31 16,0 10-1-16,-9 5-1 0,-2 13-1 0,-7-23 2 15,1 17 2-15,-4-4-7 0,-4 0 1 16,4-1-8-16,1-19 0 0,-1 8-13 0,3-11 1 15,-1 9-18-15,5-10 1 0,7-19-45 16,-2 16 1-16,45-26-245 0,-6-22-414 16</inkml:trace>
  <inkml:trace contextRef="#ctx0" brushRef="#br0" timeOffset="85000.8">22969 11268 872 0,'6'0'406'0,"7"0"-329"0,0-2-67 16,-2 1 0-16,19-3-105 0,20-14-107 16,4-18 20-1,-31-1 2-15,-9 2-9 0,-7 3 0 0,0 5 30 16,-3-2 240-16,-5 5 60 15,-4 12 1-15,-1 5-22 0,0 3 2 16,-13-13-41-16,-3 14-1 0,40 21-11 16,-52-13 0-16,20 33-27 0,13 5 0 0,1 12-26 15,4-20 1-15,2 30-14 0,4 5 0 16,2 1-36-16,19 65 0 16,-15-73-133-16,-1-2-1 0</inkml:trace>
  <inkml:trace contextRef="#ctx0" brushRef="#br0" timeOffset="85386.03">25020 11146 998 0,'29'0'395'0,"-3"0"-345"16,2-4 1-16,-1 1-39 0,116-22 1 15,-112 18-82-15,30-4-1 0,-33 6-62 16,27-8-1-16,20-10-70 0,-34 1-1 0,-6-1 122 16,2 1-1-16,4-12-250 0</inkml:trace>
  <inkml:trace contextRef="#ctx0" brushRef="#br0" timeOffset="85525.53">25672 10878 253 0,'-30'-12'240'0,"11"6"-149"16,7 3 1-16,0 2-13 0,-11-5 1 16,11 6-10-16,2 0-1 0,10 6-1 15,6 3 2-15,-21 28-4 0,15 3 1 0,0 10-14 16,0-17 0-16,0 4-29 0,3 34 2 16,-2 4-32-16,1 50 1 0,-2 48-80 15,0-97 1-15,0-5-97 0,0-13 2 16</inkml:trace>
  <inkml:trace contextRef="#ctx0" brushRef="#br0" timeOffset="88465.13">25100 12567 513 0,'3'0'224'0,"0"-2"-164"0,-3 2 1 0,1 0-11 16,-1 0 0-16,5 0-34 0,4-1 1 15,-12-2-13-15,12-3 0 0,4-6-5 0,29-27 1 16,-28 13-7-16,11-16 1 0,-7 8-9 15,-2-3 0-15,0-6-3 0,0-1 1 0,-2-5 0 16,-2-1 2-16,-1-3 7 0,1-1 0 16,2 1 8-16,-2 1 0 0,-7 31 2 15,3-22 0-15,-2 9 1 0,-5 8 1 16,-1 20-5-16,2-17 1 0,-2 19-6 16,0-1 0-16,-2 4 5 0,-2-9 0 0,1 17 0 15,-2-7 0-15,0 0-1 0,-4 3 0 16,-43 13 1-16,29 5 1 0,-14 14-5 0,12-4 1 15,-1-1-4-15,3-5 0 0,0 4-47 16,11-19-75-16,4-4 24 16,-7 9 0-16,12-18-145 0</inkml:trace>
  <inkml:trace contextRef="#ctx0" brushRef="#br0" timeOffset="88584.62">25304 11889 272 0,'25'0'247'0,"-1"11"-91"0,1 10-57 15,-2 4-58 1,75 82-37-16,-87-93 0 0,10 12-12 16,5 9-1-16,-3-8-162 0,-1-10 0 15</inkml:trace>
  <inkml:trace contextRef="#ctx0" brushRef="#br0" timeOffset="89968.64">24072 12037 308 0,'-49'11'240'15,"12"-6"-146"-15,8 0 0 0,-3-3-22 16,-125 11 1-16,128-13-33 0,-34-4 0 16,51-7 11-16,-150-45-20 0,72-27-20 15,39 28-1-15,10 7-6 16,0-4 1-16,8-3-4 0,0-6 0 0,9-2-5 15,3-1 0-15,10-8-1 0,7-5 0 16,11-8-26-16,17-4 1 0,13 1-18 16,20 6 0-16,11 3 22 0,18 3-1 15,9 3 23-15,9-1 0 0,4 8 12 16,1 18 1-16,0 11 1 0,-5 16 0 0,-1 13-1 16,-12 27 0-16,-8 14 8 0,-22 26-1 15,-9 12-1-15,-29 11 2 0,-13 8-7 0,-7 7 0 16,-13 25 23-16,-42 80 24 15,-33-23-42-15,20-87 2 16,10-22-16-16,4-14 1 0,-3-2-78 0,-15-4-99 16,12-30-54-1,28-29-1-15</inkml:trace>
  <inkml:trace contextRef="#ctx0" brushRef="#br0" timeOffset="91036.29">26095 12874 628 0,'0'12'238'0,"0"-6"-208"15,0 2 1-15,3 0 59 0,9 14-39 16,5-13-41-1,-5-6 1-15,10 0-3 0,19-9-1 0,-10-10-3 16,4-6 0-16,25-32-3 16,-12 7 1-16,4-16 0 0,5-5 1 0,4-8-2 0,4-5 1 15,4-3 0-15,6-4 0 16,-1 3-1-16,-9 9 0 0,-4 7 4 0,-9 8 0 16,-9 10 1-16,-13 12-1 0,-11 6 1 15,-6 4 0-15,-4 7-3 0,-5 1 1 0,0 7-5 16,-4 10 1-16,0 0-9 0,0-3 0 15,-4 4 3-15,3 7 0 0,-8-2 6 16,1-1 1-16,-43 12-2 0,18 9 0 0,-24 20 1 16,12-9 0-16,1 0-1 0,-2-1 0 15,6 0-3-15,0-2 1 0,3-4-13 16,6-3 0-16,-2-2-49 0,-4-3-16 16,7-7 28-1,24-11 1-15,-6 2-44 0,3-2 0 0,6-3-24 16,-5-8-1-16,13 8-85 0</inkml:trace>
  <inkml:trace contextRef="#ctx0" brushRef="#br0" timeOffset="91168.29">26755 12030 152 0,'48'-6'218'0,"-16"4"-119"15,-6-1 1-15,8 12 92 0,138 55-14 16,-141-41-106 0,6 15-1-16,-8-2-25 0,-1 4 1 0,-4 2-27 15,-2 2-1-15,-2 3-20 0,-4 1 0 16,-2 0-53-16,-3-1 0 0,-2-2-96 15,-4-5-1-15</inkml:trace>
  <inkml:trace contextRef="#ctx0" brushRef="#br0" timeOffset="98709.28">21462 13314 807 0,'0'-2'368'0,"5"2"-277"15,1 0 0-15,3 4-19 16,16 9-1-16,24 38-6 0,32 74-39 16,-62-91-21-16,21 32 1 15,-11-21-5-15,-3-4 0 0,-3-2-3 16,-3-1 1-16,-4-8-11 0,0-2 0 0,3-1-31 16,-4-5-41-16,-12-18 34 15,1-1 1-15,-3-2-12 16,5 5-1-16,-10-20 12 0,4 7 1 0,6-25 8 15,-5-28 1-15,-1 20 5 0,0-12 30 16,0-27 13 0,0-3 0-16,2-48 13 0,2 22 2 15,-1 85 7-15,-4 33 0 0,4-21 28 0,-3 6 2 16,1 11-14-16,-1 11 1 0,-3-7-29 16,2 49 0-16,-8 20-11 0,3-50 0 0,-10 57-6 15,1-32 1-15,1-6-8 0,-1-5 0 16,-7 29-76-16,8-27-88 15,14-34 58-15,-7 13-1 0,5-15-22 16,2-10 0-16,0-8 36 0,0 5 0 16,2-2 79-16,1-29 1 0,8-13 103 15,5 8 119-15,-5 24-106 16,23-33 1-16,-3 31-10 16,-8 16 0-16,-12 7-15 0,22 4 2 0,-13 8 16 15,17 16-57-15,25 23-31 16,-32-25 1-16,-19-22-3 0,7 9 0 15,2-3-6-15,-1-5 1 0,-1-3-46 16,0-1 0-16,-10-8-31 0,8-2-1 0,-3-4 15 16,6-16 1-16,-12-5 35 0,1-7 2 15,0-3 20-15,-2-5-1 0,2-6 9 16,-1-8 1-16,-2-5 15 0,-5 29 0 0,2-29 19 16,-1 6 0-16,-1 9 35 0,0 14 0 15,0 29-29 1,0-15 1-16,0 36-26 0,-1 11 2 15,-2 21-13-15,-2 7 0 0,-1 6-7 16,-5-1 0-16,3-2-38 0,-6 24 0 0,7-38-56 16,-1-4 0-16,0-9-98 0,4-9 1 15</inkml:trace>
  <inkml:trace contextRef="#ctx0" brushRef="#br0" timeOffset="98936.28">22315 13751 522 0,'8'24'355'0,"-4"-8"-263"16,3-2 1-16,3-1 151 0,28 20-134 15,21-21-93-15,-18-20 0 16,-27-3-6-16,20-13 0 0,-9-4 3 16,1-21 0-16,-25 19-10 0,-2 1 0 0,-9 17-13 15,-9-15 1-15,-14 8-10 0,-25-6 1 16,36 24-20-16,-45-2 2 0,48 6-37 0,3 4 1 15,-17 4-61-15,4 3 0 0,-2 15-132 16,11 1 1-16</inkml:trace>
  <inkml:trace contextRef="#ctx0" brushRef="#br0" timeOffset="100108.79">22954 13112 710 0,'-16'63'378'0,"5"-19"-296"0,0-4 1 16,4-4-38-16,-31 140 0 0,31-149-34 15,0 21 0-15,1-5-14 0,4-22 0 0,-2 19-63 16,1-8-1-16,3-23-15 0,-3 0 0 15,-2 16-7-15,5-23 1 0,0-3-32 16,5-11 0-16,-2 4-20 0,3-37 110 16,-3 4 34-1,5-36 31-15,1-7 6 16,3-42 1-16,2 38 17 0,1 47 2 16,-1 8 2-16,-3 28 0 0,16-18 9 0,-6 19-1 15,5 8 13-15,-3 3 0 0,-11 7-6 16,14 13 1-16,-1 9-30 0,8 30 1 0,-14-16-25 15,-2-2-1-15,0 0-15 0,-3-7 2 16,-3-9-12-16,2-7 0 0,-4-10-23 16,-4-12 2-16,6 7-36 0,-4-4 1 0,-4-6-37 15,-7-8 0-15,13 0 8 0,2-7 2 16,24-41 34-16,-19-1 0 0,-3-5 44 16,7-35 2-16,-4 34 40 0,-1 1 1 15,-1 12 43-15,-3 9-1 0,-10 30 120 16,4-8-82-16,-5 12-69 15,-5 7 0-15,-1 25 11 0,-9 3-43 16,-25 49-15-16,-5 26 0 16,16-36-18-16,0 8-83 15,4-6-36-15,11-21 1 0,4-26-132 16,-1-9-1-16</inkml:trace>
  <inkml:trace contextRef="#ctx0" brushRef="#br0" timeOffset="100364.63">23353 13387 646 0,'16'54'425'0,"-7"-21"-307"16,-1-6 2-16,1-5-76 0,38 77 1 16,-33-88-26-16,14 6 1 0,0-6-9 0,1-3 0 15,-3-4-5-15,0-3 1 0,-17-6-4 16,2-1 1-16,21-18-3 0,-6-20 0 0,-18 3-2 15,-3-1 0-15,-5 19 4 0,0-25 0 16,-5 29-1-16,-3-19 0 0,-6 8-6 16,-12-1 1-16,5 22-8 0,-10 2 1 15,13 5-38-15,10 2 1 0,-6 4-60 16,11-1 1-16,-6 0-126 0,6 0 1 0</inkml:trace>
  <inkml:trace contextRef="#ctx0" brushRef="#br0" timeOffset="101020.69">23372 13118 168 0,'-3'-22'148'0,"3"3"17"16,-4 10 54-16,3 3-151 15,-1-11 0-15,2 16 116 0,3 18 7 16,1-7-118-1,11 19 1-15,17 32-20 0,-2-17 0 0,37 43 21 16,0-1-25-16,-2-8-37 16,-17-23 1-16,-21-26-7 15,0-3 0-15,-6-2-4 0,-4 0 1 0,-2-8-4 16,-10-8 0-16,4 11-26 16,-7-17 1-16,-1 0-49 0,1 0 1 0,-2-4-105 15,0 4 1-15,-5-9-413 0</inkml:trace>
  <inkml:trace contextRef="#ctx0" brushRef="#br0" timeOffset="101264.68">23706 12996 309 0,'0'0'241'0,"0"2"-112"0,0-2 0 15,0 9 85-15,0 12-71 16,-1 29-43-16,-20 133-38 16,24-234-46-16,-26 157 0 15,4-50-9-15,-10 7 1 0,12-26-7 0,2-4 1 16,1-5-22-16,0 0 1 0,3-6-51 16,5-15 2-16,2-1-57 0,0-4 1 0,1-2-134 15,5-5 1-15</inkml:trace>
  <inkml:trace contextRef="#ctx0" brushRef="#br0" timeOffset="101388.67">23661 13119 266 0,'-2'-3'199'0,"2"2"-121"0,0 2 0 16,2 3-30-16,1 6 1 0,13 19-24 16,20 37-98-16,13 21-73 15,-24-40 0-15</inkml:trace>
  <inkml:trace contextRef="#ctx0" brushRef="#br0" timeOffset="101856.68">23803 13483 336 0,'8'14'302'0,"-3"0"-191"0,4-1 1 16,-3 0-19-16,13 23 1 0,2-9-34 16,-4-12 0-16,-8-12-21 0,19 5 0 0,1-8 15 15,-14-5-14-15,-4-1-21 16,21-13 1-16,-23-2 4 0,-7 0-1 15,-5 0-4-15,-5 2-1 0,-7-2-3 16,-5 2 0-16,-6 3-7 0,-14 2 0 16,29 14-11-16,-13-1 0 0,5 1-13 0,12 2-1 15,-9 9-150-15,2 12-215 16</inkml:trace>
  <inkml:trace contextRef="#ctx0" brushRef="#br0" timeOffset="102252.67">24534 13372 979 0,'0'0'336'0,"2"0"-307"15,4 0 0-15,5 0 3 0,7-3 1 16,11-2-26-16,7-2 1 0,7-3-23 0,26-5-1 16,-18 7-110-16,1 2-47 15,-11 0 82-15,-10 3 0 0,-16-3 24 16,-15 4-1-16,5-6-10 0,-5 4-1 16,-6 5-72-16,-3-6 0 15,-5-8 16-15,-37-21 159 16,21 21 74-1,-6-5 0-15,30 17 33 0,-5-2 2 0,5 7-3 16,-8 8 0-16,5 14-20 0,4 9 1 16,1 9-26-16,2-14 1 0,1 26-46 15,1 6-1-15,0 3-57 0,0-1 1 0,1-33-10 16,1 62 2-16,5-39-91 0,1-7 1 16,9 6-112-16,-2-35 1 0</inkml:trace>
  <inkml:trace contextRef="#ctx0" brushRef="#br0" timeOffset="102872.68">25029 13132 746 0,'3'30'448'0,"2"-2"-323"0,-1 0 2 15,1-1-51-15,24 108 1 0,-18-110-52 16,7 25-1-16,5-7-19 0,0-4 1 0,1-12-7 15,-2-4 1-15,1-5-11 0,-3-3 0 16,-14-10-20-16,2-3 1 0,15 5-27 0,-12-8 2 16,-8-4 0-16,9-5 1 0,-10 0 5 15,20-34 0-15,-12 10 2 0,-4-3 1 0,-1-8 2 16,-2-2 1-16,-1 14-6 16,1-37 43-16,0 2 35 15,4 7-1-15,-4 6 20 0,2 19 0 16,-2 20 34-16,-1 8 1 0,-1 13-2 15,-1 5 2-15,-3 1-33 0,3 36 1 0,-3-2-27 16,-2 10 0-16,-1 7-15 0,-3 2 1 16,-5 29-10-16,5-37 0 0,1-7-21 15,5-11 2-15,0-25-62 0,3 17 0 0,0-10-69 16,0-6 1-16,0-14-78 0,0 2 2 16,0-22 25-16,3 12 1 0,8-62 41 0,7 1 278 15,2-2 30 1,16-43 0-16,-22 70 5 0,2 10 0 15,2 19-34-15,-3 8 0 0,0 10-5 16,5 5-1-16,-11 8-43 0,14 10 0 0,14 47-15 16,-6-3-34-16,-2-4-22 15,-9-21 0-15,-4-22-28 16,-4-8-54-16,-2-15-7 16,-5-6 1-16,2-12-9 0,-3 0 1 15,7-35 4-15,-5-2 1 0,-5 24 21 16,1-26-1-16,-1-20 43 0,1-104 197 15,-2 81-48-15,0 63 0 16,0 59-32-16,0-30 1 0,0-15-19 0,0 19 0 16,0 19-31-16,0 5 0 15,-2 49-30-15,1-34 1 0,-4 31-30 0,-1 7 0 16,-3 3-104-16,-11 78 1 0,12-87-203 16,-7-25 1-16</inkml:trace>
  <inkml:trace contextRef="#ctx0" brushRef="#br0" timeOffset="103021.18">25966 13597 841 0,'-26'21'315'16,"12"-5"-307"-16,6 1 0 0,-1-2-20 15,-14 32 1-15,6-10-227 0,8-21 0 16</inkml:trace>
  <inkml:trace contextRef="#ctx0" brushRef="#br0" timeOffset="103432.68">26268 12998 933 0,'-7'47'499'0,"-1"-14"-430"0,2-4 0 16,0-1-43-16,-23 115 1 0,27-117-23 15,-6 27 1-15,7-28-4 0,-4 28 0 0,-1 2-71 16,3-2-134-16,-1-12-126 15,-7-24-235 1</inkml:trace>
  <inkml:trace contextRef="#ctx0" brushRef="#br0" timeOffset="103716.19">26275 13266 483 0,'8'2'368'0,"-3"9"-247"0,1 2 0 15,1 6-40-15,14 29 0 0,8 34-13 16,-19-61 1-16,9 15-52 0,-3-4 0 0,1-10-51 15,-2-9-1-15,0-7-73 0,-7-5 0 16,-2-7-42-16,11-1 0 0,14-23 30 16,6-40-1-16,-7 7 108 0,0-3 1 0,-1 7 131 15,-3 3 2-15,-7 11 45 0,-4 7 2 16,-8 14-13-16,-3 7 0 0,-4 6-71 16,0 8 1-16,-4 1-43 0,1 2 0 0,0 10-18 15,-4-2-1-15,-28 36-14 0,-1 22 0 16,13-19-7-16,1 1 0 0,3 0-8 15,3-4 1-15,2-4-27 0,2-5 1 16,2-4-147-16,0-8-187 0,7-23 120 16,0-4 1-16,3-10 48 15,0 4 0-15</inkml:trace>
  <inkml:trace contextRef="#ctx0" brushRef="#br0" timeOffset="103828.68">26613 13151 401 0,'24'-31'426'0,"-10"20"-261"15,1 7 2-15,-2 3-8 0,26-2 1 0,-26 17-69 16,25 28 1-16,5 31-59 0,-16-12 1 15,-8 7-24-15,1 3 0 0,-7-4-22 16,-1-9 1-16,-2 1-157 0,5 7-397 16</inkml:trace>
  <inkml:trace contextRef="#ctx0" brushRef="#br0" timeOffset="103933.2">27125 13542 1019 0,'-7'0'453'0,"1"4"-392"16,4 1-1-16,-1 5-31 0,-2 11-1 0,4 6-40 15,-1 4 0-15,1 26-172 0,-1-21 1 16</inkml:trace>
  <inkml:trace contextRef="#ctx0" brushRef="#br0" timeOffset="104344.68">27820 13274 829 0,'21'0'399'0,"1"0"-325"0,-2 0-1 0,3 0-44 16,0 0 1-16,22 0-27 0,3 0 1 0,-3 0-26 15,1 0 1-15,-6 0-58 0,-1 3 1 16,-10-3-48-16,-3 1 0 0,0 0-12 16,-17-1 0-16,-9-2-25 0,6-6 1 15,-21 8-89-15</inkml:trace>
  <inkml:trace contextRef="#ctx0" brushRef="#br0" timeOffset="104456.18">28178 13164 217 0,'-13'-14'368'0,"4"7"-238"15,3 5 0-15,3 2-29 0,-2 4 2 16,-7 1-30-16,1 17 1 0,2 31 14 15,7-19-59-15,-1 31-63 16,6 1-179-16,2-5-51 16,3-17 2-16</inkml:trace>
  <inkml:trace contextRef="#ctx0" brushRef="#br0" timeOffset="104797.19">28456 12861 732 0,'-2'3'435'0,"0"12"-298"16,2 4 1-16,2 4-41 0,14 97 1 15,-8-88-58-15,7 32 1 0,-6-33-30 16,8 28 0-16,7 19-10 0,-5-29 1 0,1-10-13 16,-2-4 1-16,-4-11-38 0,1-4 1 15,-4-8-60-15,-6-11 2 0,-1-6-32 16,10-1 0-16,3-40-238 0,9-66 41 15,-8 11 297 1,-2 16 0-16,-1 16 187 0,7-37 159 16,-6 30-158-16,-12 59 0 15,-4 16-38-15,0 1 1 0,-2 11-26 16,0 1-1-16,1-1-31 0,-8 44-1 0,-2-4-28 16,-9 44 1-16,5-29-21 0,-1 2 1 15,-8 27-12-15,9-40 1 0,7-10-40 0,1-12 0 16,7-23-101-16,-1 7 0 0,-2-6-156 15,0-10 0-15</inkml:trace>
  <inkml:trace contextRef="#ctx0" brushRef="#br0" timeOffset="104956.18">28823 12950 639 0,'14'0'448'0,"-2"5"-272"16,-3 4 1-16,-1 4-72 0,23 26 0 0,-2 28-62 15,-6 14 1-15,-17-54-30 0,7 28 1 16,-5-4-13-16,2-5 0 0,-3-7-15 15,-2-21 2-15,2 11-43 0,1-6 0 0,-5-18-88 16,-1 0 0-16,4 1-54 0,-6-19 1 16,6 1-65-16,19-21 1 0</inkml:trace>
  <inkml:trace contextRef="#ctx0" brushRef="#br0" timeOffset="105060.18">29187 12886 685 0,'0'-8'492'0,"-2"4"-370"15,2 2 0-15,-6 8-47 0,3 0-1 0,-6 7-42 16,-7 24 0-16,-10 32-25 0,-9 24 0 15,6-6-100-15,-2 20-283 16</inkml:trace>
  <inkml:trace contextRef="#ctx0" brushRef="#br0" timeOffset="105256.67">29176 13258 807 0,'20'-7'405'0,"-8"4"-293"0,0 3 2 15,-1 0-36-15,14-1 2 0,-7 9-32 0,4 10 1 16,-10 7-8-16,-4 25 1 0,-10-29-4 16,2 18 0-16,-6-3-11 0,0-18 0 0,-3 16-17 15,-1-6 1-15,1-5-16 0,5-17 0 16,4-1-31-16,-5 10 0 0,28-38-250 16,12 26-223-16</inkml:trace>
  <inkml:trace contextRef="#ctx0" brushRef="#br0" timeOffset="105576.18">29695 12962 951 0,'-14'46'523'15,"4"-14"-448"-15,2-1 1 0,0-1-48 16,-32 116 1-16,33-115-22 0,-9 30 0 15,4-7-20-15,1-6 1 0,10-24-126 0,-4 12-149 16,3-10-177 0</inkml:trace>
  <inkml:trace contextRef="#ctx0" brushRef="#br0" timeOffset="105864.34">29772 13116 578 0,'11'-15'423'0,"-3"10"-148"15,0 4-43-15,-1 7-171 16,8 1 2-16,2 28-35 15,-8 2 2-15,-2 1-21 0,0 1 0 16,-1-6-17-16,0-5 0 0,-1-7-42 16,-3-15 0-16,2-3-71 0,2 6 1 0,0-11-64 15,-9-10 1-15,14 2 22 0,34-40-1 16,-12-23 50-16,-11 14 1 0,2 3 121 0,1 0 1 16,7-11 291-16,-3 3 74 15,-10 17-238-15,-12 30 0 0,-7 17-54 16,-3 0 1-16,-2 8-35 0,-3 4 1 15,3-2-30-15,-37 61 1 0,1 3-17 16,12-21 0-16,2-6-4 0,0-4 0 16,2-2-14-16,3-5 0 0,6-2-41 15,-1-2 0-15,8-8-75 0,6-18 2 0,1-2-67 16,0-2 1-16,4-14-72 0,-4 4 1 16</inkml:trace>
  <inkml:trace contextRef="#ctx0" brushRef="#br0" timeOffset="105988.84">30142 12919 652 0,'9'34'484'0,"-4"-9"-358"0,1 0 1 0,-4 2-67 16,16 107 1-16,-15-98-22 0,3 56-32 15,2-59-63-15,-2 33 1 16,-3-41-359-16</inkml:trace>
  <inkml:trace contextRef="#ctx0" brushRef="#br0" timeOffset="106232.34">30394 13373 688 0,'3'-7'403'0,"0"1"-269"15,0 3 1-15,5-2 33 0,15-10-56 16,-2 10-64-16,-10 5 0 16,11 7 35-16,5 26-26 15,-10 30-31-15,-17-18 1 0,0-29-13 16,0 14 2-16,0-4-13 15,0-17 0-15,0 18-7 0,0-25 0 0,6 8-27 16,2-10 1-16,-5-4-43 0,23 5 0 16,24-11-110-16,2-2 39 15,-26 7 42-15,24-6 1 0,19 2-94 16,-39 6 0-16</inkml:trace>
  <inkml:trace contextRef="#ctx0" brushRef="#br0" timeOffset="114139.64">26955 15166 198 0,'-11'-10'105'0,"3"3"-73"0,5 2-1 0,-6-5 111 15,-8-22-20 1,10 2-42-16,1-6 1 0,4-7-9 16,2 19 0-16,2-36 32 0,8-102-27 15,-4 37-53-15,-6 40 2 16,0 12-10-16,0-5 1 0,0 0-5 16,0-9 1-16,0 3 3 0,0 12-1 15,3 0 8-15,-3-3-8 16,0 34-11-16,0 65 1 0,0-30-13 15,0-17 0-15,-6 15 5 0,-3 7 2 16,8 15 2-16,-9-13 0 0,-38 21-1 16,23 3 2-16,-18 18-5 0,15-14 2 0,-1 1-10 15,7-2 0-15,13-18-23 0,2-3 1 16,-18 17-24-16,13-14 2 0,8-8-12 16,3-2-1-16,4-5-84 0,-6 5 0 0,1-3-7 15,2-2-1-15</inkml:trace>
  <inkml:trace contextRef="#ctx0" brushRef="#br0" timeOffset="114252.64">26698 13977 182 0,'15'-4'169'0,"-2"0"-12"0,4 4 17 16,0 4-118-1,14-1 0-15,12 13-29 0,-19 2 0 0,-1 0-19 16,13 7 2-16,-17-12-38 0,-1-2 1 16,-17-8-289-16</inkml:trace>
  <inkml:trace contextRef="#ctx0" brushRef="#br0" timeOffset="114872.65">25831 15714 245 0,'0'-5'179'0,"0"1"-87"16,0 3 1-16,0-1-3 0,0 0 0 15,0-5-30-15,-2-3 1 0,2-5-23 16,-2-9 2-16,-1-27 11 0,-4 10-32 15,1-25-19-15,-4-11 0 16,-12-98-3-16,9 85 0 0,1-4 4 0,-2-16 0 16,-3 0-2-16,5 5 1 0,0 9 0 15,1 19 0-15,2 8 0 0,-2 16 1 0,0 4 4 16,3 15 1-16,5 24 11 0,-6-9 1 16,3 7-13-16,3 11 1 0,-2-4-15 15,2 5 0-15,6 1 8 0,-4-1 0 0,1 0 4 16,-3 2 1-16,1 1-2 15,1 4 1-15,-3-2-2 0,1 0 0 0,-16 33 0 16,9-19 0-16,3-7-8 0,-1-2-1 16,3-7-42-16,-7 5-22 15,9-9 10-15,-3 3 0 0,3-3-35 16,-2 0 1-16,-1-4-14 0,3 1 1 16,0-4 45-16,-6-5 2 0,-27-37 43 0,36 25 0 15,2 1 29-15,4-1 1 0,5 4 30 16,1 0 2-16,5 2 94 0,6 8 37 15,5 2-96-15,15 11 0 16,-34 8-23-16,15 6 1 0,4 9 5 16,7 5-33-16,2-2-25 15,17 8 2-15,-20-16-40 16,4-3-173-16,-23-14-25 16,13 6 0-16</inkml:trace>
  <inkml:trace contextRef="#ctx0" brushRef="#br0" timeOffset="121212.38">11788 14136 473 0,'-12'-2'199'0,"4"0"-167"0,3 0 1 15,-1 1 15-15,-9-4 0 0,2 2-4 0,-2-2 0 16,1 4-17-16,-2-5 1 0,-14 4 8 16,4 2-19-16,-3 0-9 15,-1 0 0-15,1 0 1 16,14 0 0-16,-11 0-2 0,-3 0 0 16,-2 0-4-16,-3 0 1 0,2 0-4 0,-5 0 1 15,20 0-1-15,-23 0 0 0,2 0-2 16,-2 0 1-16,-22-5-1 0,21 0 0 0,1-3-2 15,-23-9 1-15,25 3-4 0,-5 1 1 16,-31-10-9-16,8 6 0 16,1 5 12-16,12 8 0 0,14 1 1 15,18 1 1-15,-15-3 1 0,1-1 0 16,3-1 1-16,18 5 0 0,-15-5 0 0,-11-3 0 16,16 0-4-16,2-1 1 15,0 0 2-15,1-1 1 0,0 0-1 0,-12-8 1 16,24 15 0-16,-14-8 1 0,-11-4-2 15,10 4 1-15,0 3-1 0,-2-2 1 16,0 3-1-16,14 2 1 0,-26-8 1 0,13 3 0 16,13 5 1-16,-14-8 0 0,0-5-2 15,4-2 1-15,-12-15 0 0,22 24 0 0,-20-29-2 16,13 15 1-16,1-3-1 0,1 0 0 16,5 1-1-16,-1-1 0 0,6 18 1 15,-4-13 1-15,-10-6-2 0,13 21 1 0,-15-15-1 16,6 7 0-16,10 12 1 15,-9-11 0-15,0 0-3 0,1 0 1 0,4-2 0 16,-1 3 0-16,4-2-1 0,4-1 0 16,2 1 0-16,-1 1 0 0,3-4 0 15,3 1 0-15,0 9 1 0,10-22 0 0,2 11 0 16,6 1 0-16,13-15 0 0,-6 14 0 16,4 1-1-16,5-2 2 0,6 2 1 0,3 2 0 15,2 2-1-15,2-3 0 0,5-3 1 16,2-3 0-16,2 0-1 0,1 1 0 0,7-4 1 15,-1 3 0-15,5-1 1 0,1 0 1 16,5 4-3-16,3 0 1 0,3 2 2 16,-3 8 0-16,13 0 2 0,59-6-2 15,7 2-1 1,-46 10 0-16,-13 4-2 0,-2 2 0 0,2 1-5 16,3 0 2-16,0 0-4 0,3 0 0 15,1 0 8-15,12 0 0 0,-2-1 0 16,-1-4 0-16,3 0 0 0,-6-5 0 0,0 1-9 15,3 2 1-15,-1 0-21 0,-3-2 1 16,-2 0 5-16,-3 2 2 0,-4 3 13 0,-2-2 1 16,3 2 6-16,1 1 1 0,-2 2 6 15,-9 1 2-15,-5 4 5 0,-14 15 0 0,-4 7-3 16,-18 9 1-16,-6 6-7 16,-13 9 0-16,-7 8-6 0,-2 10 1 0,-4-6-3 15,-7-7 0-15,0-10 1 0,-2-1 1 16,3-1 1-16,-2-3 1 0,-1-4 1 15,0-3 1-15,-7-17 3 0,3 11-1 0,-5 3 3 16,-2-3 1-16,-2-13 3 0,-6 13 0 16,-12 14 4-16,-6-13-1 0,-24 17-3 15,10-11 1-15,-24 13 9 0,-30 15-10 16,-15-1-7-16,11-14 1 16,15-13 5-16,-12 2 0 0,-6 1 2 0,-6-7 1 15,-3 4-8-15,-15-3 2 0,-7 0-5 16,-13 6 1-16,-4 1-4 0,4-6 0 0,-2-4-18 15,-8-2 1-15,1-3-29 16,8-3 1-16,7-5-23 0,13-12 1 0,6 1-39 16,10-4-1-16,7-4-38 0,21-8 0 15</inkml:trace>
  <inkml:trace contextRef="#ctx0" brushRef="#br0" timeOffset="133776.81">9760 17242 897 0,'-35'28'425'0,"15"-13"-330"16,6-5 1-16,2-4-43 0,-23 17 2 16,24-20-37-16,9-3 1 0,5-2 1 0,2-1-1 15,0-1-6-15,1-6 1 0,43-33-7 16,6-10 1-16,-7 11-2 0,4-1 1 0,8 1-4 16,1 0 1-16,4 3 0 0,-2 3-1 15,0 5 1-15,0 9 0 0,15 8 8 0,14 4 5 16,-4 9-12-1,-34 1 2-15,-4 0-2 0,-22 0 1 16,-2 0 4-16,23 0 1 0,-20 0-5 16,28 0 1-16,3 0-5 0,2 0 1 0,5 0-3 15,42-3 1-15,54-3 0 0,-72-2 1 16,-2 1-5-16,-4-3 1 0,-3 1-11 16,-4-7 2-16,-4 0-26 0,-11-5 1 0,-1 2-46 15,-9-4 1-15,-5 0-160 0,-7-2 1 16</inkml:trace>
  <inkml:trace contextRef="#ctx0" brushRef="#br0" timeOffset="136048.25">17618 16867 473 0,'-9'0'262'0,"-5"2"-177"16,6 2 1-16,-3 2-8 0,-19 10 2 15,2-2-26-15,-3 2 0 0,-24 6-15 0,14-5 1 16,-8-2-11-16,-10-3 1 0,-2-1-13 15,-4 2 2-15,-4-4-12 0,-2-3 0 0,36-6-4 16,2-1 0-16,-33-10-6 0,1-5 1 16,-30-24-3-16,4-32 0 0,34 7 6 15,2-4 0-15,9-6-2 0,4-4 1 16,10 3-7-16,20 5 1 0,7 2-3 16,13-4 1-16,18-10-10 0,60-32 3 15,37 18 2-15,-19 40 1 16,5 11-15-16,24 4 1 0,12 2-15 15,10 9 0-15,8 6-53 0,17 0 1 0,3 7 17 16,-2 14 0-16,-1 6 89 0,-5 7 1 16,-2 2 18-16,-17 5 2 0,-9 7-7 0,-39 19 0 15,-16 5-9-15,-40 3 0 0,-14 13 45 16,-36 49 41-16,-48 26 23 16,-51-8-70-1,-41-20-49-15,32-46 2 0,-6-2-61 16,-74 15-141-16,-13-25-28 15,54-42 1-15</inkml:trace>
  <inkml:trace contextRef="#ctx0" brushRef="#br0" timeOffset="141589.09">21521 17100 838 0,'26'-12'366'0,"-3"1"-304"16,3 2 1-16,3 0-13 0,127-38 2 0,-118 40-17 15,51-1 2-15,15 3 26 0,50 15 8 16,-16 28-37-16,-58-12 0 16,-12-5 3-16,-1-8 0 15,11-1-12-15,15-2 1 0,3-2-16 0,8-7 0 16,3-4-7-16,-3-23 0 0,0 1-12 15,1 2 1-15,-2 2 3 0,-9-3 1 0,-8 3-35 16,-20 14 0-16,-9 5-44 0,-17 2 0 16,-27 0-99-16,13 0 1 0,-13-3-253 0,-16 0 0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30:50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2662 12241 700 0,'-7'0'286'0,"4"-1"-255"0,3 1 1 0,2 0-3 15,-2 0 1-15,0 0-8 0,0-1 2 16,1-2-11-16,2 1 1 0,6-3-4 16,4-1 0-16,30-23-3 0,-12 21 0 0,-1 2 1 15,7 1 0-15,-3 2 3 0,-1-1 0 16,-3 4 23-16,19-1-13 16,6 0-17-16,0 1 0 15,4 0-2-15,-36 0 1 0,47-1-4 16,-23 0 1-16,-4-3 1 0,3 3 1 0,0-2-3 15,-2 2 1-15,2 0-2 0,-3-3 1 16,2 1 2-16,-5 0 0 0,0 3 3 0,-23 3 0 16,34 3 3-16,-18-2-1 0,1 5 0 15,-6-2 1-15,1-1-1 0,0 0 1 0,17-1-8 16,-30-6 0-16,19-2-11 0,-15-1 0 16,38-6 4-16,-18-1-1 0,3 0 12 15,21-1 1-15,-23 9 6 0,-1 1 0 16,-19 2-9-16,19 3 1 0,-2 4-1 15,-4 4 1-15,12 12 2 0,-18-3 0 0,-1-3 2 16,-2 1 0-16,2-8 1 0,3-1 0 16,21-3-17-16,-27-6 0 0,22 1-2 15,-21-1 0-15,30 0 10 0,5-1 0 0,-28 1-15 16,33-2 2-16,33 0 18 0,-32 0 0 16,-5 2 3-16,-1 0 1 0,-35 1-7 0,58 2 1 15,-34 1-70-15,-4 2 1 0,-10-2-338 16,-9 0 1-16</inkml:trace>
  <inkml:trace contextRef="#ctx0" brushRef="#br0" timeOffset="6904.12">14453 12327 458 0,'0'0'215'0,"3"0"-118"16,10 0-4-16,0 0-39 16,2 0 0-16,30-4-12 15,-3 2 1-15,5 0-22 0,3-2 2 0,9-1-8 16,0 2 0-16,6-3-4 0,0 3 2 16,4-1-7-16,69-3 0 0,-63 7-1 0,-2 0 0 15,5 0-2-15,2 0 1 0,4 0-2 16,1 0 1-16,2 0 9 0,8 0 0 15,27-2 39-15,88-11-3 0,11 0-25 16,-93 11 0-16,-25 2-11 16,-11 0 2-16,-1 1-8 0,-7 7 0 0,-1 3 0 15,-3-1 0-15,1 1-3 0,-1-2 1 16,3-1 3-16,-2-4 1 0,4-2 1 16,0-2 1-16,2 0 4 0,4 0 2 15,-1 0 3-15,2 2 1 0,11 7 17 16,45 12-14-16,-16-2-16 15,-49-5 0-15,-8-2-4 0,-4-8 1 16,6 1 1-16,7-3 1 0,5 0-3 0,5-2 0 16,6 0-1-16,5 0 2 0,3-1 2 15,6-4 0-15,1-3 8 0,2 4 1 16,-2-2 1-16,-17 5 0 0,-4 4-7 0,-16 6 0 16,-6 3-3-16,-7-1 0 0,-4 1-4 15,-2-2 0-15,-1 0-1 0,-32-10 0 16,31 5-11-16,-2-4-1 0,-30-1-37 15,30 0 0-15,-3 0-8 0,-27 0 1 0,23 0-102 16,-4-1-1-16</inkml:trace>
  <inkml:trace contextRef="#ctx0" brushRef="#br0" timeOffset="15343.31">5407 13508 637 0,'0'0'258'0,"-1"0"-222"0,1 0 0 0,0 0 20 16,0 0 1-16,0 0-3 0,0 0 1 16,3 1 24-16,8 1-30 15,16 1-25-15,21 2 0 0,32 2 7 16,-48-6-1-16,36 2-11 0,5-3 0 16,98 3-8-16,-79-3 1 0,12 0 5 15,15 0 1-15,32 0 0 0,97 7-21 16,-3 17-9-16,-95-8 0 15,-22-3 5-15,-2-1 1 0,-2 1-13 16,-14 2 0-16,-7 0-24 0,-6-7 1 16,9 0-59-16,31 3 21 0,-24-4 26 15,-57-7 1-15,-19 0-51 16,-16 0 0-16,-29 0 21 0,24 0 1 0,-13 0-142 16</inkml:trace>
  <inkml:trace contextRef="#ctx0" brushRef="#br0" timeOffset="17199.73">12040 13693 572 0,'0'-2'191'0,"11"2"-155"0,11 0 2 16,1 2 1-16,126 6-3 0,-104-6-1 0,76 8 51 15,117 7-90-15,61-11-8 16,-92-6 1-16,-24 1-37 16,16-3 1-16,35 0-87 0,117-2 66 15,-19 0-80 1,-140-5 1-16</inkml:trace>
  <inkml:trace contextRef="#ctx0" brushRef="#br0" timeOffset="20768.2">11981 14359 355 0,'0'-4'119'0,"8"0"-112"16,13 3 56-16,5 1-3 15,115-3 1-15,-86 1 47 16,127-3-59-16,37 4-40 16,-55 2 0-16,-13 3-9 15,16 3 1-15,0 4-6 0,0 7 0 0,35-3-86 16,120-8-71-16,-30 7 6 15,-107 0 2-15</inkml:trace>
  <inkml:trace contextRef="#ctx0" brushRef="#br0" timeOffset="26599.66">3445 15605 611 0,'-14'0'222'0,"8"0"-224"0,3 0 0 16,-1 0 17-16,3 0 1 0,-1 1 34 0,-4 0 1 15,11-1-2-15,-5 0-36 16,-2 1-6-16,2-1 1 15,2-1 0-15,1 0 2 0,2-3-2 16,1 2 1-16,6-8-5 0,-1 2 0 16,42-30-3-16,-17 14 0 0,-4 6 2 0,3 0 0 15,-12 11 4-15,42-16-1 0,-15 14-1 16,3 1 1-16,4 4-4 0,-25 4 0 0,26-1-3 16,-28 2 1-16,26 2 2 0,1 2 0 15,-6 4 1-15,24 10 0 0,-35-5 0 16,-1 4 0-16,11 1 1 0,-21-7 1 0,0-3 3 15,1 0 0-15,-3-4-3 16,-14-4 1-16,13 0 0 0,0-1 0 0,-15-1-3 0,15-3 1 16,15-4-3-16,-11-4 2 15,-3 0-7-15,5-3 2 0,1 2-4 16,14-6 1-16,-33 18 0 0,18-5 1 0,-1 4-1 16,-2 2 0-16,-17 5 5 0,17 1 1 15,8 12 4-15,-12 1 0 0,9 10 1 0,-11-7 0 16,-11-12 0-16,11 8 2 0,14 4-4 15,-26-17 0-15,12 3-1 0,1-3 0 0,-14-4-8 16,23 3 0-16,-10-2-3 0,2 3 2 16,1-4 2-16,-1-1 0 0,1 0-2 15,3 0 0-15,-12 2 7 0,12 3 1 16,14 7-1-16,-18 0 0 0,-3-1 5 16,-4 3 1-16,-12-10 2 0,14 5 1 0,7 0-3 15,-10-8 1-15,6 1-8 0,0-2 1 16,-7-7-24-16,33-12-1 0,17-30 5 15,-11 7-1-15,7 2 12 0,2-1 1 0,2 8 5 16,2 4 0-16,-1 14-4 0,-4 4 1 16,-6 11 16-16,-1 3 0 0,-34 5 21 0,1 0 0 15,22 4-6-15,23 11 0 0,-10-9 2 16,15-6-16-16,6-3-11 16,1-5 1-16,-45-7-7 0,106-22 0 15,-67 3 2-15,6 0 0 0,2 3 1 16,11 3 1-16,1 6-2 0,-5 11 0 15,15 3 29-15,42 7 22 16,-1 21-3-16,-63-15 0 0,-9-2-17 16,1-6 0-16,2-2-15 0,3-1 0 15,1-2-10-15,-2-4 0 0,0-1-2 16,3-14 0-16,3-4-3 0,2 5 0 0,0 1-12 16,1 2 1-16,-3 4 12 0,-2 10-1 15,-2 5 12-15,-9 14-1 0,11 11 43 0,38 37 23 16,-2 11-44-1,-34-36 2-15,-8-10-12 0,6-14 2 16,5-6-12-16,4-8 0 0,4-3-6 16,5-12 0-16,1-6-3 0,4-8 0 0,5-3-3 15,1 4 1-15,1 4-4 0,-12 15 2 16,-3 5 0-16,-16 1 1 0,-4 2-12 16,-13 11 0-16,-2 8-149 0,-18 17 1 0</inkml:trace>
  <inkml:trace contextRef="#ctx0" brushRef="#br0" timeOffset="36190.92">11958 6756 161 0,'0'-17'155'0,"-3"9"-99"16,3 3 2-16,0 1-4 0,0 2 1 0,-3 0-15 15,3-5 1-15,3 12-17 0,-6-6 2 16,3 0-9-16,0 1 1 0,0-1 29 15,0 1 1-15,0 3-2 0,0 2 0 0,0 17-13 16,0 10 0-16,6 40-15 0,-4-31 0 16,7 53 6-16,6 162 4 15,-13-44-18-15,-2-55-1 16,0-18-4-16,0-23 0 0,0-7-4 0,0-16 0 16,0-8-3-16,0-16 1 0,0-5 1 15,0-11 0-15,0-6-1 0,0-15 1 0,0-37-3 16,0 17 1-16,0 15-9 0,0 2-1 15,0-17-11-15,0-9-1 0,0-2-26 16,0 7 1-16,-2-27-101 0,-1 18-21 16,0-8 75-16,-12-26 1 15,1-16-101-15</inkml:trace>
  <inkml:trace contextRef="#ctx0" brushRef="#br0" timeOffset="36406.98">11866 8182 241 0,'0'0'191'0,"0"7"-107"0,0 2 2 0,0 2-31 15,2 1 1-15,-1 21-18 0,5-5 0 16,0 1-10-16,2-3 0 0,7 11-9 16,-4-19 0-16,2-1 3 0,-1-5-1 0,-5-9 2 15,16 6 1-15,-15-12-11 16,21-3 2-16,-4-11-15 0,1-9 0 0,19-30-37 15,-15 10 0-15,3-6-82 0,-3 0 1 16,-4 3-76-16,-3 1 0 0</inkml:trace>
  <inkml:trace contextRef="#ctx0" brushRef="#br0" timeOffset="41804.06">23946 6940 487 0,'0'-1'200'0,"0"1"-136"16,1 15 88-16,3 25-35 15,5 34-50 1,14 224-49-16,-23-240 0 0,3 51-12 15,-3 7 1-15,0-4-7 0,0-12 0 16,0-7-11-16,0-11 1 0,-3 12-103 16,-12 39-249-16</inkml:trace>
  <inkml:trace contextRef="#ctx0" brushRef="#br0" timeOffset="42056.57">23742 8379 513 0,'12'25'208'0,"2"-3"-155"16,3-10 33-16,1-3-67 15,29 18 1-15,-11-35-28 16,-22-5 1-16,33-25-40 0,3-25 1 16,-18 17-39-16,0-2 2 0,-4 5-34 0,-5 3 2 15</inkml:trace>
  <inkml:trace contextRef="#ctx0" brushRef="#br0" timeOffset="43331.91">23304 9868 401 0,'9'0'155'0,"-2"0"-148"16,3 0 2-16,-4 0 4 0,0-1 1 15,21-2 21-15,-5 1 1 0,19-7-26 16,-5 1 1-16,5-3-26 0,4 0 0 16,0 1-6-16,3 1-1 0,-5 1 0 15,-1 2 1-15,-3 1 9 0,-2 3 1 0,-19 2 6 16,16-2 0-16,-2 2 2 0,-1 0 1 15,12 0-1-15,-29 0 0 0,11 0 2 0,1 0 1 16,-11-2 1-16,23 1 1 0,-8-8-7 16,13-3-1-16,-2-1-14 0,10-3-18 15,1 0-8-15,-2 4 0 16,-8 5-77-16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32:22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14385 11918 113 0,'-3'31'48'0,"0"-12"-63"0,3-4-1 0</inkml:trace>
  <inkml:trace contextRef="#ctx0" brushRef="#br0" timeOffset="1267.98">14511 12351 136 0,'44'16'65'0,"-15"-6"-64"0,-4-2 0 15,-2 0 0-15,86 23 1 0,-93-27-2 16,10 0 1-16,-17-3-1 0,11 0 1 0,-6-1-4 15,-5 0 1-15,-9-2-14 0,-5-1 2 16,10-1-4-16,-5 0-1 0,0 1 10 16,0-37 1-16,-7 23 7 0,-9-14 1 15,-2 9 2-15,1-4 1 0,-14-13 8 16,6 17 2-16,1 0-2 0,1 3 1 0,12 14-2 16,-15-9 2-16,-14 0-6 0,14 8 0 15,0 3 0-15,13 3 0 0,-13-1 0 16,2 1 0-16,2 0-3 0,1 0 1 0,13 1-3 15,-10 1 2-15,13 1 1 0,-18 1 0 16,20-2 7-16,-8 3 0 0,-1 0-2 0,21-9 2 16,-9 4-5-16,-4 2 1 0,-1 2-1 15,8 1 0-15,-6 1 3 0,3 0 0 16,-12 32-1-16,18-7-1 0,3-7-4 16,5 3 1-16,0 1-3 0,4-1 1 0,5-3-8 15,9 6 1-15,-7-13-26 0,3-2 0 16</inkml:trace>
  <inkml:trace contextRef="#ctx0" brushRef="#br0" timeOffset="2048.98">15276 12048 320 0,'-14'0'215'0,"5"0"-146"16,1 0 2-16,0 0 0 16,2 0 2-16,-20 3-3 0,9 1 1 0,-7 3-12 15,8 3 1-15,1 0-9 0,4-4 1 16,5-4 58-16,-6 2 19 15,4-1-78-15,16-7 0 0,-11 5-22 16,-2-1 1-16,2 0-15 0,3 0 0 16,0 0-7-16,-3-1 0 0,0 0-6 0,1-3 0 15,-1-1-4-15,3 2 0 0,-3 0-8 16,0-2 1-16,6 5 4 0,-3-6 0 0,3 2 3 16,3 2 1-16,1 0 3 15,22-27 0-15,6 29-2 0,-9 0 0 0,0 1 1 16,2 1 1-16,-14-1 0 0,12 1 0 15,18-1 0-15,-10-1 1 0,-17-4-2 16,16-2 1-16,17-5-5 0,-18-2 1 0,-21 9-1 16,14-4 1-16,7 0 3 0,-15 8 0 15,-2 0 7-15,0 0 1 0,1 0 5 16,2 0 1-16,1 0-5 0,-9 0 2 0,16 0-7 16,-1 1 1-16,3-1-4 0,1 0 1 15,-1 1-3-15,-1-1 1 0,-1 0-6 0,-4 0 1 16,-5 0-30-16,-4 0 0 0,-2 0-65 15,-3 0 0-15,-5 0-110 0,-9 0-1 16</inkml:trace>
  <inkml:trace contextRef="#ctx0" brushRef="#br0" timeOffset="4023.98">14586 12179 640 0,'-18'0'318'0,"1"0"-271"16,6 0 1-16,-3 0-14 0,2 0 1 0,-15 0-21 15,2 0 1-15,-18-2-11 0,0-7 0 16,14-2-1-16,-2-5 0 0,0-2 3 16,-13-12 0-16,19 8 5 0,-1-1 2 0,3-2 6 15,2-2 1-15,8 4 15 16,-27-47-22-16,14 10-10 16,3 9 0-16,9 10-1 0,-1 2 1 15,4 3-1-15,-1 0 0 0,-1-5-6 0,4-1 1 16,5 21 2-16,1-19 1 0,0 3-2 15,3 20 0-15,0-20 0 0,1 4 1 0,1 15 0 16,7-35 0-16,2 17-2 0,10-21 2 16,-2 22-1-16,13-19 1 0,-8 26 1 15,1-3 0-15,2 3-1 0,3-1 0 0,0 2-1 16,3-2 1-16,-1 3-4 0,-12 15 1 16,15-13-1-16,19 0 0 0,-14 18 4 15,3 4 1-15,6 5 0 0,-18 1 1 0,-1 6-1 16,66 19 1-16,7 23-1 15,-34-7 1-15,0 6 1 0,-3 4 0 0,8 11 1 16,30 33 2-16,-16-3 2 16,-49-43 1-16,-13-10 3 0,-18 7 0 15,-5 1 0-15,-7 3 0 0,-13 0-3 16,5-26 0-16,-19 24-5 0,-26 27 0 0,8-31-2 16,1 4 0-16,-21 10-49 0,-14-1-119 15,-18-15-222 1</inkml:trace>
  <inkml:trace contextRef="#ctx0" brushRef="#br0" timeOffset="19064.04">15648 10349 680 0,'-25'6'312'0,"14"-4"-266"15,2-1 0-15,0-1-1 0,-10 2 1 0,9-2-25 16,7 0 0-16,-2-2-16 0,-8-1 0 15,21-3-6-15,-14-6 0 0,-6-31 2 16,14 16 0-16,3-6-2 0,2-2 0 0,7-6-1 16,4-2 0-16,20-33-2 0,-7 18 1 15,9-8-1-15,9-4 1 0,3-3 0 16,1 3 0-16,2 3 0 0,3 8 0 16,1 5 1-16,0 2 1 0,4 1 2 15,2 4 1-15,4 3-2 0,3-2 1 0,5-3-1 16,6-2 1-16,4-3-2 0,4-2 0 15,1 5-2-15,5 2-1 0,1 5-10 0,-2 8 1 16,-3 4-9-16,-5 5 2 0,-1 9 14 16,2 4 1-16,-1 1 2 0,1 1 1 0,0 7-1 15,-1 4 0-15,-1 3 0 0,-11 7 1 16,-4 9 0-16,-11 14 1 0,-3 8-3 16,-8 3 0-16,-4 4-1 0,-3 4 0 0,0 6 0 15,0 6 0-15,-2 2 18 0,1-1 0 16,-5-1 17-16,-5 1 0 0,0 1 6 15,0-3 2-15,4 10 35 0,14 38-5 16,-2-7-39 0,-23-47 0-16,-4-11-7 0,-8-7-1 0,3-2 2 15,-3-6-1-15,3 5 16 0,5 0-9 16,0-3-15-16,-3-9 1 16,-12-15-5-16,7 8 1 0,2-1-9 15,-7-9 1-15,0 0-4 0,-5-4 0 0,-3-2-23 16,1 0 1-16,1 3-14 0,-2-3 0 15,4 1-57-15,-4-1 0 0,0-1-93 16,2 2 0-16,-6-7-109 0,0-4 1 16</inkml:trace>
  <inkml:trace contextRef="#ctx0" brushRef="#br0" timeOffset="19336.04">18959 9713 636 0,'3'43'326'0,"0"-11"-275"15,2-4 0-15,-2-2 22 0,15 101 1 16,-13-107-12-16,-1 20 1 0,-4-43-33 16,7 41 1-16,-4-6 6 0,0-3-1 15,0-4 44-15,-3-14-12 16,-3-2-47-16,-6 19 0 0,-11-10-14 15,-14-8-1-15,2-10-17 0,-5-3 1 16,-3-7-26-16,-6-3 1 0,25 2-33 16,-42-20 2-16,7-8-49 0,22 12 1 0,6 3-86 15,-1 0 0-15</inkml:trace>
  <inkml:trace contextRef="#ctx0" brushRef="#br0" timeOffset="25833.22">19878 12357 195 0,'-13'-13'108'0,"4"8"-90"16,3 1 2-16,-3-1 124 0,-10-5-26 16,13 9-99-1,0-3 0-15,15 9-3 0,-13-8 1 16,8 3 1-16,-1 0 0 0,11 0-8 15,17-3 0-15,10 3-8 0,-6 0 0 0,30 0-3 16,17 1 0-16,19-1-13 0,16 0 0 16,21 2-43-16,94 0 1 0,141-2-30 15,-175 0 0-15</inkml:trace>
  <inkml:trace contextRef="#ctx0" brushRef="#br0" timeOffset="28631.67">17283 11666 701 0,'0'25'333'0,"8"-5"-217"0,3-9-60 16,-4-3 0-16,23 23-16 16,5-27 0-16,-3-2-19 0,7-2 1 15,-15-3-10-15,2 0 0 0,26-5-5 0,4-4 1 16,33-10 28-16,-22 7 0 0,50-10 24 15,15 10-30-15,-11 10 0 16,-54 5 1-16,-12 0 0 16,-9 0-1-16,0 0-2 0,-4 1 0 0,-35 1 10 15,49 1-16-15,-8 0-18 16,2 0 0-16,-1-2-37 16,-11 3-121-16,-8-2-59 15,-4 5-1-15</inkml:trace>
  <inkml:trace contextRef="#ctx0" brushRef="#br0" timeOffset="32868.41">22822 10653 228 0,'0'0'92'0,"0"1"-92"0,0 1 1 16,0-1-7-16,0 5 1 0,0 3-89 16</inkml:trace>
  <inkml:trace contextRef="#ctx0" brushRef="#br0" timeOffset="33367.9">22893 10856 239 0,'-3'-5'245'0,"-1"3"-160"0,4 2 2 16,-3 0 32-16,-1-1-64 16,-1 1-47-16,-5 0 0 15,14 2-6-15,-12-1 1 0,1 3-1 0,-34 8 0 16,28-6-4-16,-6 4 0 0,12-8 2 15,-6 4 0-15,-1-3-3 0,-9 4 1 16,4-2 1-16,-6 3 1 0,0-1 0 16,-2 1 1-16,-6-2-1 0,3 2 1 0,15-5-1 15,-18 3 1-15,4-1-4 0,2-1 0 16,-1-1-4-16,3 0 0 0,-15-1 0 16,13-2 1-16,14-2 3 0,-14-3-1 0,-13-5 2 15,7-6 0-15,4-2 0 0,-20-14 0 16,18 6-1-16,-1-4 0 0,1 0 1 0,-1-2 0 15,1-5 2-15,2-1 0 0,3-6 2 16,4-4 0-16,0 2-3 0,2 3 1 0,4-14-11 16,6-13-26-16,10 0 21 15,5 49-1-15,5 3 7 16,5-24 1-16,27-5 4 0,16 3 0 16,-6 19 2-16,5 3 1 0,8 2-2 15,5 4 1-15,7 0-10 0,4 3 2 0,1 3-19 16,2 8 2-16,1 5 11 0,-7 11-1 15,-3 10 18-15,-19 19 0 0,-9 10 6 16,-14 2 0-16,-10 5 18 0,-8 4-1 0,-11 4 17 16,-2 1 0-16,-12 13 17 0,-38 49-29 15,-26-17-32-15,19-46 1 16,4-12-72-16,-1-10 2 0,2-4-86 16,-2-11 1-16</inkml:trace>
  <inkml:trace contextRef="#ctx0" brushRef="#br0" timeOffset="42932.88">23046 12126 346 0,'-29'-36'217'0,"9"15"-151"0,3 3 0 0,-2 0-15 16,-70-77 1-16,71 78 1 0,-14-7 1 16,0 2-24-16,2-1 1 0,8 0-17 15,0-2 1-15,2-5 5 0,2-10 0 16,5 0-16-16,10 24 0 15,-10-30-2-15,9 13 2 0,3 18-1 0,-4-21 0 16,0 3 2-16,4 18 1 0,-2-18-4 16,0 2 0-16,3-1 1 0,0 0 1 0,0 19 3 15,4-32 1-15,7 18 0 0,14-7 0 16,16 6-3-16,-3 11 0 16,12 5-1-16,0-1 1 0,13 1-2 0,2-1 1 15,7 1-3-15,3-1 1 0,4 2-2 16,2 0 1-16,5 1-1 0,1 3 1 0,4-1-2 15,-9 7 1-15,-1 1 0 0,-10 1 0 16,-2 5 1-16,-9 17 1 0,-5 9 1 16,-8 12-1-16,-5 7 0 0,-6 3 0 0,-6-2-1 15,-5-4 0-15,-6-2 3 0,-6 1 0 16,-5 1-1-16,-5 1 1 0,-6-25-1 0,-2 24 0 16,-4-23 2-16,-6 25 1 0,-16 22-2 15,-14-4 2-15,10-25-2 0,-3 0 0 16,-4-3-8-16,-3-3 1 0,-4-7-35 15,-3-3 0-15,-3-8-40 0,-4-5 1 0,-2-7-70 16,-2-3 0-16</inkml:trace>
  <inkml:trace contextRef="#ctx0" brushRef="#br0" timeOffset="44768.29">28720 11986 291 0,'0'8'176'0,"3"-1"-108"0,1-3-1 0,1 3-4 16,8 4 2-16,14 2-22 0,1-9 0 0,4-1-15 15,3-3 2-15,5 0 2 0,2 0-1 16,-7 0 42-16,36 0-21 15,-30 0-26-15,33-1 2 16,1 1-6-16,5 0 2 0,-7 0-5 16,-8 0 2-16,1 0-7 0,2 0 0 0,4 0-1 15,3 0-1-15,54-2 7 0,91-2-6 16,-91 3-8 0,-56 1 0-16,-13 0 0 0,-10 0 0 0,0 1 1 15,-8 2 1-15,2 1 1 0,-47-4 1 16,43 6-6-16,-3 0 1 0,-1 0 1 0,-1 2 0 15,1-5-2-15,-2 2 1 0,3-2-3 16,2-1 0-16,1-2-3 0,-1 0 1 16,0 0 1-16,-21 0 0 0,19 0-1 15,-1 0 1-15,1 0 1 0,-4 0 1 0,1 0-3 16,-2 0 1-16,17 0 0 0,-23-3 0 16,-12 3-1-16,23-4 0 0,3 2 3 15,-14 2 0-15,-3 0 0 0,4 0 1 0,-18 0 2 16,14 0 0-16,-3 0 2 0,-2 0-1 15,-10 0 14-15,7 2 1 0,8 0-10 16,-10 1 0-16,10-1-6 0,-8 2 0 0,0-4-1 16,3 3 1-16,-7-2 0 0,9 2 0 15,17 3-2-15,-6-1 0 0,3 2-1 16,1-2 0-16,-20-3-18 0,17 3-1 0,-5 0-14 16,-17-4-1-16,21 8-70 0,-9-1-100 15,-21-7-388-15</inkml:trace>
  <inkml:trace contextRef="#ctx0" brushRef="#br0" timeOffset="58283.35">31207 11897 710 0,'-11'-1'287'0,"3"1"-222"16,3 0-1-16,1-2-9 0,2 2 0 15,1 0-15-15,-1 0-21 16,7 0-13-16,-1 0 0 0,1 0-3 16,6 0 1-16,30 0 1 0,-13 0 1 15,1 0 7-15,-12 2 0 0,14-1 6 16,-4 2 2-16,15 2-2 0,-2 6 2 0,-27-9 3 15,13 5 2-15,16 1 36 0,-6 2-9 16,-1-5-28 0,-22-2-1-16,29 6-2 0,-27-9-1 0,-4 0-4 15,-1 0 1-15,0 0-7 0,-7 0 1 16,2 0-5-16,-8 0 0 0,6 0-3 16,-3 0 0-16,3 0-11 0,-2 0 1 0,1-1-24 15,1 1-1-15,0-4-97 0,4-3-124 16,-3 2 51-16,5-9 1 15</inkml:trace>
  <inkml:trace contextRef="#ctx0" brushRef="#br0" timeOffset="60600.55">28978 10949 480 0,'-10'-8'358'0,"-2"1"-251"0,5 2 1 0,-3 0-35 16,-19-5 1-16,-3 6 5 15,3 8-29-15,-17 5-38 16,-33 17 0-16,9 33 2 0,33-9 2 16,5 17-4-16,3 4 0 0,13 9-1 15,2 6 2-15,11 2-2 0,2-5 0 0,5-1-5 16,16-3 1-16,6 0-4 0,10-10 1 16,2-5 7-16,6-13 0 0,12-5 24 15,40-14-5-15,-8-25-20 16,-11-24 1-16,-17-22-14 0,-34 13 0 15,60-76-39-15,-32-37-34 16,-23-4 18-16,-42 43 1 16,-11 11-16-16,-10-9 2 0,-3 2 1 0,-11 11 2 15,3 9-49-15,4 17 2 0,1 10-76 16,3 17 1-16</inkml:trace>
  <inkml:trace contextRef="#ctx0" brushRef="#br0" timeOffset="62908.39">28142 13848 887 0,'-6'0'347'0,"2"0"-282"16,4 0 0-16,4-7-16 0,-1-5 0 15,10-21-31-15,17-33-1 0,18-32-12 16,-11 24 1-16,4-10 1 0,5-10 1 0,11-14 8 16,23-46-9-16,-12 7-8 15,-29 48 1-15,-6 14-3 16,-4 3 0-16,1 6-10 0,-3 6 0 0,-1 7-2 16,-5 18 0-16,-1 8 6 0,-9 16 2 15,-3 5 6-15,-5 6 1 0,-1 10-2 16,-2-1 0-16,4 0-6 0,-7 2 0 0,2-1 1 15,1 0 1-15,-2 3 4 0,2 0 0 16,-3-1-2-16,0 3 1 0,0 0-2 0,-1 0 0 16,-22 34-4-16,19-23 1 0,5-10-13 15,-4 9 1-15,4-3-46 0,-3-2-57 16,1-1 12 0,3-8 0-16,6-11-7 0,-7 13-1 15,5-8-77-15,6-5 150 0,0-1 86 16,27-35 0-16,-13 33 53 15,-9 6 0-15,1 6 13 0,-6 2 1 0,-6 3-11 16,11 12 0-16,-6 12 40 0,-2 26-43 16,-1 7-57-1,-5-28 0-15,0 38-7 0,-4-42 2 0,-5 73 33 16,-20 37-37-16,6-56-49 16,6-26-71-16,2-16-86 15,-1-17-180 1,-1-19 26-16,-2-16 0 15</inkml:trace>
  <inkml:trace contextRef="#ctx0" brushRef="#br0" timeOffset="63275.89">28842 12703 695 0,'-10'65'358'0,"-1"-17"-282"0,3-5 1 16,-5 17 17-16,-55 266-32 15,53-251-50-15,1 34 1 16,5-19-14-16,0-24 0 0,6-7-24 16,1-14 1-16,2-7-30 0,0-42 1 0,0 34-144 15,0-4-125-15,-3-33-128 16</inkml:trace>
  <inkml:trace contextRef="#ctx0" brushRef="#br0" timeOffset="63464.39">28617 12362 459 0,'-32'21'230'0,"9"2"-206"0,-2 1 1 0,-6 10 8 16,-131 152-85-16,133-152-116 15,-5-8 2-15</inkml:trace>
  <inkml:trace contextRef="#ctx0" brushRef="#br0" timeOffset="63624.39">28652 12428 615 0,'42'2'323'0,"-16"8"-231"16,-5 2 1-16,7 10 68 0,112 115-49 16,-113-98-91-1,9 20 1-15,-10-9-25 0,-3-2 0 16,-3-3-47-16,-5-1 1 0,2 10-256 16,-9-16-447-16</inkml:trace>
  <inkml:trace contextRef="#ctx0" brushRef="#br0" timeOffset="64280.31">29222 14004 953 0,'-39'9'378'0,"12"10"-313"15,2 2 0-15,4 2 7 0,-79 94-1 0,88-92-42 16,-8 20-1-16,10-2-24 0,3 1 2 16,7-8-13-16,2-6 2 0,5-20-21 0,-1-2 0 15,10 6-22-15,16 2 1 0,-1-19-6 16,7-7 1-16,-3-10 32 0,4-9-1 0,14-32 21 15,-17 16 1-15,-4 0 11 0,-4 1 1 16,-4 6 15-16,-2 5 2 0,-5 12-6 16,-5 3 1-16,-6 16 10 0,0-2-1 0,2 2-1 15,10 7 1-15,-13 3-16 16,-2 8 2-16,25 31-14 0,-16-5 1 0,0-4-4 16,7 17 0-16,-6-26-18 0,-2-1-1 15,3 1-109-15,1-5-167 16,-10-19-37-16,-3-4 0 0</inkml:trace>
  <inkml:trace contextRef="#ctx0" brushRef="#br0" timeOffset="64540.81">29603 14056 802 0,'0'0'395'0,"6"0"-332"0,5 2 0 0,1-2-31 15,8 1 1-15,9 0-27 0,-13-1 0 0,33 0-34 16,-15 0 2-16,-4 0-43 15,-4 0 1-15,-18-2-133 0,12-8-9 16,-4-2 156-16,-15-13 1 16,-12 32 50-16,8-35 1 0,-12 18 84 15,7 22 60-15,8-6-62 16,-43-8 2-16,20 39-13 0,14 20 2 16,7-15 17-16,-1 29-51 0,2-1-34 15,1-43 0-15,4 35-64 16,1-19-139-16,1-15-52 15,-1-10 1-15</inkml:trace>
  <inkml:trace contextRef="#ctx0" brushRef="#br0" timeOffset="64684.31">29876 14147 707 0,'7'-6'347'0,"3"2"-267"16,-1 0 1-16,4 1-22 0,23-7 1 15,-2 6-39-15,-15 3 1 0,41-5-25 16,-39 6 1-16,27-3-82 0,1-3-139 15,20-6 13-15,-35-4 2 16,-16-20-190-16</inkml:trace>
  <inkml:trace contextRef="#ctx0" brushRef="#br0" timeOffset="64861.32">30243 13965 355 0,'-15'0'288'0,"4"8"-184"16,5-1 0-16,-2 18 89 0,-19 133-41 15,27-103-58-15,0 43-61 16,1-75-29-1,1-1 1-15,1 25-16 0,3-17 0 0,-1-13-35 16,4-6 1-16,-6-9-41 0,6 1 1 16,-9-15 13-16,8 7 1 0,4-7 41 15,33-35 1-15,-22 4-77 0,-12 9-55 16,-2 2 36-16,-8 21 1 16</inkml:trace>
  <inkml:trace contextRef="#ctx0" brushRef="#br0" timeOffset="65651.85">30418 14091 544 0,'21'-3'258'0,"-5"-6"-212"15,-2 2 1-15,0-1-25 0,29-17-1 16,-7-3-17-16,-15 10 1 0,-3 5-3 15,-1 2 2-15,-14 8 0 0,9-5 1 0,-5 3-2 16,-6 5 0-16,-9 5-4 0,13-9 0 16,-5 4-4-16,2-1 1 0,-2 1 0 15,0 0-1-15,0 0-2 0,0 0 0 16,0 0-3-16,0-1 1 0,1-1 2 16,-1 0 0-16,0 1 9 0,0 0 2 0,0 0 5 15,0-1 0-15,0 1-3 0,-1-2 0 16,-2 1 4-16,-2 1 2 0,-1-1 2 0,0 1 0 15,-33-18 16-15,18 23 2 16,1 7 0-16,-11 8 2 0,16 7 18 16,2 16 1-16,10 1 13 0,0 4-1 15,3-20-2-15,-4 26 2 0,8-20 22 16,-1 28-43-16,2-8-40 16,3-5 2-16,4-10-24 0,8-7 1 15,-6-22-58-15,1-5 2 0,-5-8-42 16,17-7 2-16,-7-7-24 0,1-14 0 15,12-33-16-15,-16 12 0 0,3 0 108 16,4 2 0-16,4 7 131 0,-3 0 0 0,-1 8-32 16,-1 5-1-16,-2 12-24 0,-7 8 2 15,-9 11 132-15,-2 11-17 0,6 27-39 16,-13 23-21 0,-4 12-49-16,3-45 1 0,-6 41 46 15,-1-11-46-15,-2 6-37 16,8-34 1-16,0-16-56 15,6-20-50-15,2-2 56 16,5-8 1-16,0 9 18 16,31-68 43-16,-13 43 4 15,-16 25 2-15,20-21 14 0,-14 28-1 16,-7 2-2-16,-5-1 1 0,-1 3-19 16,-4 1 1-16,2-4-16 0,2 5 1 0,-1-3-46 15,-1 1 1-15,0-1-135 0,0-3 2 16,-1-5-174-16,-2 1 2 0</inkml:trace>
  <inkml:trace contextRef="#ctx0" brushRef="#br0" timeOffset="66064.33">31097 14101 930 0,'31'0'427'0,"-7"-1"-367"16,-3 1 1-16,6-3-11 0,122-10-62 16,-120 8-36-1,2 1 1-15,-43 5-43 0,38-6 1 0,-11-6-127 16,-1-15 36-16,-6-28 76 15,-11 32 118 1,0-14 46-16,-2 7 0 0,2 14-3 16,0 14 1-16,-8-7 2 0,2 8-1 15,14 9 14-15,-10-5 1 0,-1 7-2 0,-31 46 2 16,26 8 72-16,-2 27-41 16,3-1-79-16,2-1 0 0,1-5-17 15,7-51 0-15,0-3-9 16,2-35 0-16,-2 27-33 0,1-17 0 0,3-1-53 15,3 14-1-15,-6-20-53 0,-1-16 0 16,10 9-48-16,25-31 0 0,-23-2 52 16,0-4 1-16,18-33 90 0,-4 27 185 15,-4 13-48-15,-4 16 0 16,-2 16 114-16,-8 10-7 16,6 5-125-16,1 11 1 0,-12-7-33 15,-3-3-1-15,19 50-21 0,-15-35 0 16,3 2 1-16,2-11 44 0,9 7-127 15,-1-8-158 1,3-8 19-16,6-21 0 16</inkml:trace>
  <inkml:trace contextRef="#ctx0" brushRef="#br0" timeOffset="66147.81">31730 13953 262 0,'-11'-1'105'0,"5"-1"-100"0,-3 0 0 0,2 1-37 16,0 0 0-16</inkml:trace>
  <inkml:trace contextRef="#ctx0" brushRef="#br0" timeOffset="66620.59">31687 13969 323 0,'3'5'335'0,"-3"4"-213"0,0 0 0 16,0 1-31-16,2 10 0 0,1 5-9 15,0 0 1-15,3 14-27 0,0-16 0 0,-3 1-13 16,-1-3 1-16,-1-11-9 0,2 9 0 16,-1-12-10-16,3 8 0 0,1 3-9 0,-3-16-1 15,3 8-7-15,-9-20 0 0,3 13 9 16,1 1 0-16,1-4 10 0,-1 1 0 15,-1-1-2-15,2 3-1 0,-1 2-8 0,1 1-1 16,11 29 5-16,-13-15-5 16,0 12-10-16,0-10 0 0,0-11 2 15,0-9 1-15,0 5-5 0,0-6 1 16,0-3-11-16,0 3 1 0,3-8-18 0,-2-6-22 16,11-13 25-1,5-32 2-15,2 14 9 0,-4 10-1 0,11-14 6 16,-6 23 1-16,0 6 2 0,-1 1 1 0,0 4 7 15,-8 8 0-15,9-3 13 0,-1 5 0 16,10 3 35-16,-12 14-6 16,27 20-31-16,-4 43 0 15,-31-25-10-15,1 1 1 0,-6-7-11 0,1-1 1 16,-5-17-61-16,0 23-137 16,-5-33-63-16,2-2 1 0</inkml:trace>
  <inkml:trace contextRef="#ctx0" brushRef="#br0" timeOffset="66860.57">31515 13639 726 0,'0'0'273'0,"0"2"-241"0,0 1-96 16,-3-2-245-16,3-2 2 16</inkml:trace>
  <inkml:trace contextRef="#ctx0" brushRef="#br0" timeOffset="67472.38">31786 14150 326 0,'-4'0'192'0,"0"0"-20"0,1 1-90 15,1 1-1-15,0 3-35 0,-5 2 1 16,3 2-24-16,8-13 0 0,-4 5 26 15,-1 10 36-15,-9 22-35 16,10-22 1-16,0 1-3 0,0 1 1 0,0 1 1 16,0 1 1-16,2-6-8 0,-1 20 1 15,6-2 7-15,8 19-18 0,-3-18-23 16,-3-17 1-16,8 7-4 16,9 0-1-16,7-15-9 0,-11-3 0 0,-7-8-10 15,-3 1 2-15,26-20 0 16,4-20 1-16,-13 0-20 0,-3-14 7 15,-9 2 19-15,-13 9 2 0,-5 20 1 16,-7 3 0-16,4 19-2 0,-4 1 1 16,-13-9-5-16,2 12 1 0,-12 1-20 0,22 3 2 15,-13 0-159-15,-1 4-239 16</inkml:trace>
  <inkml:trace contextRef="#ctx0" brushRef="#br0" timeOffset="67839.88">32104 14173 842 0,'0'20'426'0,"0"3"-229"0,0-6-126 0,0-2-1 16,0 0-42-16,0 16 0 0,0-2-13 15,0 7-1-15,0-13-5 0,0-2 1 0,0-4-7 16,0 0 2-16,0-7-4 0,0-9 0 16,0 10-3-16,0-20 0 0,0 7-7 0,1 4 2 15,2-5-4-15,1-7 1 0,15-25-2 16,-4 1 0-16,1-2 9 0,12-20 1 16,-9 18 4-16,3 0 0 0,-2 3 9 0,1 6 1 15,1 5 8-15,0 6 1 0,-14 14 1 16,10-3 2-16,14 2 32 0,-15 22-4 15,4 9-37-15,9 39 0 16,-25-21-10-16,-2-1 0 0,-3 0-14 0,0-23 1 16,0 17-22-16,-1-21 0 0,-2 17-71 15,-1-1 1-15,-12 12-529 0</inkml:trace>
  <inkml:trace contextRef="#ctx0" brushRef="#br0" timeOffset="68011.88">32384 14604 997 0,'0'0'385'0,"-2"0"-348"0,2 0 2 0,-2 0-19 16,2 0 0-16,0 0-55 0,0 0 1 16,-1 0-77-16,-1 0 1 0,2-2-80 0,-3 1 0 15,0-7-92-15,-26-16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0-08-09T01:11:10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13458 12435 0,'0'36'15,"0"-19"1,0 19-1,18 193 1,-18-176-16,18 17 16,-18 36-1,0-70-15,0-1 0,0 0 16,-18-17 0,0-1-1,1 1-15,17-36 0,-35 36 0,17-36 16,0 18-1,36 0 1,-18 18-16,18 35 16,-1-18-16,18 0 0,-17-35 0,0 18 15,-1 0-15,19-18 0,-19-18 16,19 0-16,-19-34 0,1-19 16,-18-17-1,17-177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34:17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4260 8588 640 0,'-54'0'318'0,"22"0"-256"0,3 0 0 0,3 0-17 16,3 0 1-16,-53-3-17 0,-31-19 0 16,107 20-20-16,-42-17 0 0,-36-29 23 15,12-11-15-15,5-8-14 16,12 7 0-16,17 17 1 0,2-1 0 15,4-1 0-15,-2 0 0 0,4 0 0 0,1-1 0 16,2 2-3-16,2 1 1 0,1 1-5 16,2-3 1-16,1-5 1 0,4 1 0 15,5-1-2-15,-2 5 1 0,8 26-3 0,0-21 1 16,8 13-6-16,14-42-3 16,10 20 8-16,28-18 1 0,-22 41 2 15,5-1 0-15,6 3-1 0,5-1 0 16,9 0-8-16,4 4 0 0,9 3-6 15,8 4 2-15,7 4-13 0,15 6 2 16,6 4-10-16,-1 0 1 0,2 2 16 16,1 6 0-16,16 10 9 0,70 32 15 15,-36 29 6-15,-88-15 0 16,-23-2 9-16,-19 9 1 0,-8 7 16 0,-18 7-1 16,-5 2-11-16,-9-5-1 0,-13 13 19 15,-50 56-15-15,-31-7-19 16,16-48 0-16,-8-9-29 0,-63 14-102 15,-3-15-45 1,53-45-1-16</inkml:trace>
  <inkml:trace contextRef="#ctx0" brushRef="#br0" timeOffset="2057.07">11536 12059 128 0,'-22'-22'107'0,"10"9"-62"0,5 3 1 15,2-2-31-15,-15-19 0 0,17 15-15 0,1 0 0 16,4 0-2-16,1-1 1 16,6 2-4-16,3-1 1 0,-5 8-11 15,16-16 1-15,-7 9-9 0,13-9-1 0,-13 18-15 16,19-3-5-16,24 2-71 16</inkml:trace>
  <inkml:trace contextRef="#ctx0" brushRef="#br0" timeOffset="2769.1">12155 12338 174 0,'-45'5'74'0,"18"-1"-58"0,5-1 1 16,2 0 18-16,-74 5 0 0,79-8-24 15,-7-2 1-15,26 0-4 0,-26-4-1 0,-4-6 1 16,12-1 1-16,1-3-5 0,-12-12 1 16,6 4 4-16,1 0 1 0,-1-1-5 15,-2-5 0-15,13 15-7 0,-19-34 1 0,10 14-1 16,-2-2 1-16,3-2 1 0,-2 2 0 15,3-1 0-15,4 5 1 0,5-1-3 0,6 18 0 16,-1-16 0-16,1-6 1 16,1 19-6-16,5 1 1 0,9-39-10 15,11-5 1-15,16 1 2 0,-8 23 2 0,5 3 8 16,-1-3 0-16,6 5 3 0,0 4 0 16,4 2 0-16,2-2 1 0,10 4-2 0,1 0 1 15,9 1-6-15,4-2 1 0,5 1-5 16,-1 6-1-16,-1 4-6 0,1 2 0 0,15-2-19 15,49 5 13-15,0 8 22 16,-55 6 1-16,-14 7 0 16,-6 24 1-16,-6 6 7 0,-4 16 0 0,-1 1-3 15,-14-1 1-15,-9 8 7 16,-4 5 2-16,-10 2-6 0,-8-1 0 0,-4-1 14 16,-4 2 1-16,-6-4-5 0,-8-4 2 15,-4-3-12-15,-16-6 0 0,-6 0-3 16,-13-4 1-16,-10-3 9 0,-6 3-1 0,-45 14 35 15,-34 9-25-15,-26-10-28 16,61-34 1-16,18-11-32 0,-7-6 0 16,0-6-39-16,10-3-1 0</inkml:trace>
  <inkml:trace contextRef="#ctx0" brushRef="#br0" timeOffset="9524.33">13963 14341 627 0,'-11'3'322'0,"5"-2"-254"0,4 2-1 16,-1-1-9-16,0 0 2 0,0 1 15 15,-3 0-42-15,12-5-25 16,-6 2 0-16,4 1-4 15,-2-1 1-15,3-1-4 0,4-3 0 0,41-7-1 16,-25 1 0-16,-2-2 0 0,0 6 1 16,-1-4 2-16,1 4 1 0,0 3 11 15,5 0 0-15,1 1 18 0,0 4 1 0,-11 2 57 16,35 14 4-16,-17-4-59 16,-5 3 1-16,-23-13-5 0,16 7 0 15,8-2 8-15,1-11-18 16,-16-2-18-1,17-3 0-15,18-12-5 0,-26 2 1 0,0 3-34 16,6-11-46-16,-29 22-81 16,0 1-209-16</inkml:trace>
  <inkml:trace contextRef="#ctx0" brushRef="#br0" timeOffset="11328.25">13365 14282 398 0,'-11'0'284'0,"1"-2"-208"0,4 2 1 0,-1 0-25 16,3 0 0-16,-13 0 15 0,3 0-9 16,-12 0-36-1,9 0 2-15,11-2-6 0,-20 1 2 0,17-4-4 16,-8-7 1-16,8 4-10 0,-7-10 1 15,-2 4-6-15,-10-13 1 0,9 7-2 16,0-1 0-16,0 1 0 0,2-1 0 0,2-1-2 16,3-1 0-16,0 0 2 0,1-2 1 15,4 3-2-15,6 9 0 0,-5-11 0 0,0 1 0 16,6 1 2-16,-3 2 0 0,3-1 1 16,0 1 0-16,0 3 0 0,0-1 0 15,0 10-1-15,0-9 1 0,0 3-4 0,0-1 1 16,0 9-3-16,0-1 1 15,3-14 0-15,-3 3 1 0,2 12-1 0,5-13 1 16,-4 9-1-16,5-8 0 0,-5 15 1 16,1-9 1-16,0 8-2 0,4-9 1 0,-1 4-1 15,-4 1 1-15,-2 3 0 0,-1 7 0 16,15-27-3-16,-20 33 0 0,21-35-4 16,-22 39 2-16,16-24-4 0,-3 2 0 0,-2 7 2 15,5-7 0-15,0 0 1 0,36-31 2 16,-65 59 4-16,63-53 0 0,-37 31 1 0,5-6 0 15,1 3 0-15,4-7 0 0,-5 5 0 16,2-1 1-16,-11 4-1 16,16-8 1-16,-12 7-2 0,4-4 0 0,1 3-1 15,0 1 1-15,1 0-1 0,-1 2 0 16,5-3 0-16,-4 0 1 0,-2 3-1 0,3 2 1 16,-2-1 0-16,1 3 1 0,-4 0-1 15,5 1 0-15,4 0 1 0,5 0 1 0,-12 0-1 16,6 0 1-16,1 0 0 0,2 0 1 15,2 0-2-15,-2 0 1 0,2 0-1 16,4-2 0-16,-2 2-2 0,-1-1 1 0,0 1-2 16,-4-2 0-16,-1 2 4 15,0 0 0-15,-13 2 1 0,6 1 0 0,8 6 0 16,-6 11 1-16,-19-19-2 0,27 42 0 16,-16-17 0-16,1 4 1 0,-3 4-3 15,0 2 1-15,-1-18-1 0,2 18 0 0,-2 1-2 16,0 0 1-16,2-1 0 0,-4 3 0 15,0-2 5-15,0 1 0 0,-4-18 0 0,-1 38 1 16,-3-18-2-16,-12 16 1 0,5-16-3 16,-16 18 1-16,8-19 1 0,0-3 0 0,0 0-1 15,-2-1 1-15,-1-5-1 0,0-3 1 16,-1-2-4-16,-1-2 2 0,17-14-26 16,-17 9 0-16,1-6-82 0,-2-5 0 0,-16-8-122 15,28-4 1-15</inkml:trace>
  <inkml:trace contextRef="#ctx0" brushRef="#br0" timeOffset="19332.68">14402 6821 201 0,'25'53'137'0,"-7"-18"-113"0,-3-4 1 0,-1-6-19 16,54 93 1-16,-56-101-7 0,11 9 1 15,0-4-40-15,-6-4 1 0</inkml:trace>
  <inkml:trace contextRef="#ctx0" brushRef="#br0" timeOffset="19717.68">14282 6471 346 0,'-12'0'260'0,"7"-1"-212"15,2 1 0-15,2 0-31 0,-1 0-1 0,5 1 16 16,0 0-1-16,-4 6-6 0,-1 13 0 16,16 19-15-16,11 29 0 0,-4-14-7 0,16 38 0 15,-11-32-1-15,-1 3 0 16,-1-3-2-16,-1-6 1 0,0-7-2 0,0-6 0 16,-3-7-21-16,-1-2 2 0,-6-4-35 15,-3-5 0-15,-4-3-34 0,0-5 0 0,-6-9-50 16,0 0 0-16</inkml:trace>
  <inkml:trace contextRef="#ctx0" brushRef="#br0" timeOffset="20000.68">14603 6931 296 0,'11'22'169'0,"-5"-3"-115"0,0 2 2 0,-1-5-2 16,21 61 0-16,-22-57 46 0,6 28-10 15,-7-35-39-15,3 21 1 16,-3-13-6-16,-2-9 1 0,-5-10-24 16,-5 7 2-16,-10-1-15 0,13-14 1 0,-46 13-7 15,18-7 1-15,-3-2-7 0,1-5-1 16,2-4-8-16,0-7 0 0,-9-15-21 0,17 9 1 15,6 0-55-15,1-3 1 16,6 2-67-16,2-2 0 0</inkml:trace>
  <inkml:trace contextRef="#ctx0" brushRef="#br0" timeOffset="38525.29">1399 9885 244 0,'13'-6'246'0,"-6"3"-168"0,1 2 2 15,4 1 37-15,9-3-48 16,-1 5-55-16,3-2 2 0,2 1-12 15,1 3 1-15,-17-3-2 16,8 2 0-16,9 3-5 0,-4-5 1 16,0 3-94-16,-3-3-242 0</inkml:trace>
  <inkml:trace contextRef="#ctx0" brushRef="#br0" timeOffset="39072.93">3686 10125 538 0,'-14'0'210'0,"11"-1"-136"0,8 1-47 15,2 0 2-15,-2 0-20 16,5 1 0-16,13 0-7 0,17 2 0 0,6 3-18 16,-15-3 0-16,-15-2-362 0</inkml:trace>
  <inkml:trace contextRef="#ctx0" brushRef="#br0" timeOffset="59184.28">23816 10246 159 0,'-3'-3'158'0,"1"-3"-122"0,2 3 0 16,0 0-9-16,0 1 1 0,-3 1 17 15,3-5 3-15,3 10-31 16,-3-7 1-16,3 2 5 0,-1-2 0 15,5 2-5-15,-1 0-1 0,30-12-9 16,-19 13 2-16,14 0-4 0,-7 0 1 0,4 0-6 16,2 0 1-16,-8 0-3 0,-1 0 0 15,21 0-13-15,6 0 0 0,13 0-133 16,12 0-118-16,34-1 120 31</inkml:trace>
  <inkml:trace contextRef="#ctx0" brushRef="#br0" timeOffset="59905.25">21997 10101 173 0,'0'0'100'0,"2"0"-63"0,-1 0 1 16,2-1 19-16,5 1 1 0,3-3-7 15,5 3 1-15,17 0-30 0,-4 0-1 0,-11 3-16 16,39-2 1-16,-17 4-14 0,5 0 2 16,6 3-117-16,30 8-169 15,-21-3 174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07:13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3211 6633 202 0,'-3'0'282'0,"-2"0"-143"0,4 0-1 0,-5 1-17 16,1 3 1-16,-5-1-32 0,-1 1 2 15,14-6-21-15,-37 17-1 0,20-13-14 16,3 2-1-16,0-3 36 0,4 1-37 16,14-4-47-16,-7 2 0 15,-4 2-10-15,4-2 1 0,1-3-2 16,2 1 0-16,4-7-3 0,13-23-1 0,49-26-10 15,18 13 3-15,10 13 9 16,-13 19-1-16,-26 16 5 0,0 4 1 16,-4 9 2-16,1 5 1 0,2 15 0 15,16 18 2-15,-8-11-1 16,-14-15 0-16,-11-12 1 16,5-5 0-16,3-5 3 0,3-4 0 0,1-3-3 15,-24 0 0-15,0-5-6 0,28-5 1 16,29-16-1-16,2-14 1 0,-34 15-2 15,-1 1 0-15,-5 3-1 0,-2 4 1 0,-1 6-1 16,-1 4 1-16,2 6 4 0,-2 1 0 16,-17 0 3-16,23-3 1 0,-21 2 1 15,27-2 0-15,2-3 0 0,32-5 1 0,-31-3 1 16,36-14 0-16,-31 6-4 0,0 1 0 16,2 4 7-16,-2 5 1 0,1 5 5 15,-2 5 0-15,-3 3-1 0,-33 2 0 16,0 2 4-16,25 6 2 0,-2 2-5 0,21 9 2 15,-25-7-11-15,-3-3 1 0,39 2-3 16,-39-11 5-16,27-2-18 16,-36-7 1-16,34-4-20 0,-8-4 1 15,15-11-34-15,-29 13-1 0,-6 3-84 16,-8 6 1-16,-5 1-114 0,-10 3 0 0</inkml:trace>
  <inkml:trace contextRef="#ctx0" brushRef="#br0" timeOffset="2848">13045 6714 303 0,'-65'0'185'0,"11"8"-70"15,20 1-25 1,6-2 1-16,-90 22-15 0,109-25 0 0,-14 0 17 16,20-1-70-16,0-2-6 15,-2 1 0-15,-2 2 9 0,19-6 0 16,-9 3 2-16,5 0 0 0,25 7-7 16,21-5 0-16,-6-3 24 0,21-3-13 15,95-4-24-15,159-20 1 16,-171 2-2-16,28-6 0 0,10 0-1 15,13 5 1-15,10-3 29 0,30-9 0 0,7 2 41 16,10 8 1-16,4 3-28 0,-7 5 0 16,3 0-32-16,3-6 2 0,1 2-18 15,-24 14 0-15,-10 8-12 0,-18 0 0 16,-9 4-23-16,-21 6-1 0,18 6-72 16,77 16 72-16,-54 0 14 15,-113-19 0-15,-28-6-23 0,-22 4 1 16,-2 0-26-16,-6 2 41 0,-34-9 28 15,-20-1 1-15,0-1-1 16,2 2 2-16,-6 0-12 0,6-4 2 0,-3 2-88 16,-5 0 1-16,2-3-152 0,-35-1 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46:26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14889 13150 625 0,'-37'32'142'0,"5"-9"-347"16</inkml:trace>
  <inkml:trace contextRef="#ctx0" brushRef="#br0" timeOffset="300.01">14912 13022 654 0,'-9'22'378'0,"-11"9"-205"16,1-3-107-16,-4-2 2 16,-75 102-36-16,75-103 1 0,-17 23-27 15,2 0 1-15,7-4-26 0,6-4-1 0,7-11-50 16,1-2-1-16,8-13-80 0,9-9 1 16,-5-5-146-16,-6 4 1 0</inkml:trace>
  <inkml:trace contextRef="#ctx0" brushRef="#br0" timeOffset="497">14474 13388 568 0,'-1'34'291'0,"1"-10"-255"0,0-2 2 15,1-1 36-15,27 78-21 16,-14-87-46-16,12-4 0 0,12-7-73 15,-10-12-69-15,16-5 18 16,-2-7 1-16,-12-22-323 0</inkml:trace>
  <inkml:trace contextRef="#ctx0" brushRef="#br0" timeOffset="8192.5">15016 11083 709 0,'-7'3'280'0,"4"0"-233"16,0-1 39-16,1-2-50 15,4 0 0-15,1-2-16 0,-3 2 0 16,0 2-6-16,1-2-1 0,10-7 6 0,22-17-6 16,14-37-19-1,-18 11 0-15,-8 3-24 0,1-4-1 0,-5-2-9 16,-2-2 1-16,-1-1 12 16,-3 2-1-16,-4 9 14 0,-2 8 0 0,-4 23-22 15,1-13-1-15,-4 18 27 16,2 4 0-16,0-1 8 15,0-12 0-15,-1 17 5 0,-1 1 0 0,2 9 2 16,-1-15 1-16,-1 4-2 0,-1 2 1 16,-1 0 0-16,4 0 1 0,-8-1 8 15,7 2-3-15,-9-1-9 16,10 2 0-16,-9 0-3 0,3 1 1 16,-48 12-2-16,45-9 1 0,23-7-1 0,-31 7 0 15,14-1-3-15,3-5 1 16,0 1-5-16,-6 3 0 0,2 0-27 0,4-4 0 15,0 0-103-15,-3 0 58 16,3 0 43-16,-3-1 2 0,3-3-11 16,0 1 0-16,0-1 10 0,0-1 1 15,3 5 21-15,-3-3 0 0,5-32 13 16,-3 54 2-16,1-26 5 0,0 3 0 0,0-2 14 16,-3 6 2-16,3 0 20 0,2-6 1 15,-5 6 4-15,1-2 0 0,2 1-12 0,-2 0 1 16,3 0 9-16,-4 0-25 15,1 0-16-15,-1 1 0 16,3-2-4-16,-1 1 0 0,-2-2 2 16,0 3 0-16,3-1 1 0,-3 1 0 15,0 0 1-15,0 0 1 0,3-2-5 0,-3 2 1 16,0-1 5-16,3 1 2 0,-3 0-3 16,2-1 0-16,-1-1-2 0,1 2 1 0,4-4-1 15,-2 4 0-15,-4-1-2 0,0 1 1 16,5-1 3-16,-2 0 1 0,-3-1 7 15,3 2 2-15,0-2 8 0,-3 2 1 0,4 0 13 16,-3-1 2-16,2 1-6 0,1 1 1 16,4 3-14-16,-3-1 0 0,9 8-10 0,-2 0 0 15,56 49-5-15,-44-32 1 0,2 2-4 16,-12-17 1-16,12 15-2 16,0-4 1-16,8 4-19 0,-26-23 0 0,16 12-67 15,-19-12 1-15,1-1-347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37:42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17328 3200 1001 0,'-9'-9'397'0,"6"6"-374"0,3 2 1 0,1 5 90 16,8 14-11-16,0 12-79 16,24 32 0-16,28 50-15 0,8-2 0 15,-13-38-6-15,2 3 0 0,2-1-4 16,-2-6 1-16,4-1-14 0,-3-5 0 16,1-1-35-16,-12-1 0 0,-2-2-65 15,-12-12 0-15,0-6-236 0,-7-16-133 16</inkml:trace>
  <inkml:trace contextRef="#ctx0" brushRef="#br0" timeOffset="103.49">18079 3539 308 0,'-18'-96'347'0,"7"49"-205"15,0 14 1-15,0 13-68 0,-40-59 0 16,39 86-32-16,-21 22 1 0,-8 27-32 16,0 16 1-16,-31 68-201 0</inkml:trace>
  <inkml:trace contextRef="#ctx0" brushRef="#br0" timeOffset="760">17953 3567 823 0,'-15'15'406'0,"1"2"-355"16,1 0 0-16,-7 5-35 0,-70 95-1 15,59-76-104-15,-70 84-182 16,-8 9-60-16,33-73 1 0</inkml:trace>
  <inkml:trace contextRef="#ctx0" brushRef="#br0" timeOffset="1387">17906 3468 425 0,'-19'17'286'0,"1"11"-237"15,0 2 2-15,0 4-36 0,-80 146 1 0,76-136-25 16,-24 43 1-16,0 1-135 0,-3-6 0 15</inkml:trace>
  <inkml:trace contextRef="#ctx0" brushRef="#br0" timeOffset="3347.88">15478 3809 936 0,'0'3'339'0,"22"1"-255"15,4-1-46-15,5-1 1 0,141 1-21 16,-127-4 0-16,55-4-9 0,18-11 0 16,8-1-6-16,5-2 1 0,-1 2-8 15,-15 3 1-15,-9 2-37 0,-12 3 1 0,5 4-71 16,27 4-162-16,-32-7 24 16,-57-12 0-16</inkml:trace>
  <inkml:trace contextRef="#ctx0" brushRef="#br0" timeOffset="3579.5">16879 3384 260 0,'-41'-11'259'0,"13"7"-138"15,4-3-1-15,2 5-4 0,-82-10 0 16,91 12-44-16,-8 2-1 0,27-1-56 16,-12 2 0-16,-12 6-6 0,13 6 1 15,18-9-5-15,-9 26 1 0,26 11-8 16,21 11 0-16,-5-24-16 0,2-2 1 0,-27-14-9 15,42 28 1-15,-27-8-41 0,-15 9 44 16,-19-1 21-16,-22-4 1 16,1-24-7-16,-1 0 0 0,-41 27-38 15,-16-4 0-15,20-16-49 0,2-5 0 0,0-6-81 16,0-5 0-16</inkml:trace>
  <inkml:trace contextRef="#ctx0" brushRef="#br0" timeOffset="5899.58">13569 4221 671 0,'0'-19'340'0,"5"-14"-214"0,3 7-81 16,-4 0 0-16,47-125 15 15,-32 116-22-15,22-26-21 16,-19 33 0-16,-4 14-7 16,-2 0 1-16,-3 10 2 0,-2 1-1 0,2 2 13 0,-6 1 0 15,1 4-1-15,10 2 0 16,11 26 12-16,-2 38-12 0,-19-42-18 15,12 58 2-15,-12-51-4 16,-3-7 1-16,2-7-4 0,4-2 1 0,-8-12-3 16,3 3 0-16,-3-7-8 0,-1-2-1 15,1-3-6-15,14 2-11 16,-19-16 10-16,47-26 2 0,-28 3 5 16,-5 5 0-16,8-16 5 0,-8 23 0 15,-2 10-3-15,-3 13 0 0,-4 0 19 16,8-3 1-16,0 7 4 0,9 9-1 0,3 22 33 15,23 53 43 1,-25-54-55-16,38 60-1 0,-29-69-4 16,1-8 0-16,9-6 21 0,9-22-12 15,-3-15-25-15,-32 7 0 16,25-44-7-16,-24 21 2 0,-4-4-5 16,-5 0 0-16,-6-1-6 0,3 25 1 0,-3-26-6 15,-3 29 0-15,3-25-13 0,-3 30 1 16,3-21-63-16,-3-10-124 15,3 32-4-15,0 15 2 0</inkml:trace>
  <inkml:trace contextRef="#ctx0" brushRef="#br0" timeOffset="7139.1">13918 4659 812 0,'-89'8'339'0,"28"-7"-290"15,12 0 1-15,4-1-2 0,-173 0 0 0,184-2-21 16,-28-17 1-16,3-6-12 0,5-12 2 15,8-7-5-15,3-3 0 0,4-14-10 16,6-6 1-16,5-15-2 0,7-10 0 0,7-10-5 16,4-8 1-16,3-1-2 0,5 4 0 15,4 1-6-15,7-3 1 0,2 0-10 16,12-5 2-16,0 3 4 0,13 17 0 16,3 6 6-16,3 9 1 0,7 2-1 0,12 0 1 15,7 3 1-15,16 2 1 0,7 5 3 16,20 14 0-16,13 5 1 0,12 22 0 0,6 9-4 15,5 13-1-15,4 14-2 0,13 26 1 16,26 33-31-16,83 112-101 16,-42 45 110-16,-116-58 1 0,-33-15 31 15,-27-4 1-15,-16-6 18 0,-32-25 2 16,-19-7 29-16,-43 8 0 0,-16 2 8 16,-24 5 0-16,-8-3-20 0,-22-22 0 15,-5-8-26-15,-16-15-1 0,-3-5-28 16,2-10 0-16,-2-12-53 0,1-22 0 0,4-12-115 15,9-15 0-15</inkml:trace>
  <inkml:trace contextRef="#ctx0" brushRef="#br0" timeOffset="8599.6">13215 5944 606 0,'18'-10'274'0,"-6"-6"-253"16,3 2 2-16,1-4-3 0,67-75 2 16,-56 62 14-16,60-68-18 0,9 3-16 15,-14 14 0-15,-17 22-31 16,-4 5 1-16,8-4-186 0,14-25-140 16</inkml:trace>
  <inkml:trace contextRef="#ctx0" brushRef="#br0" timeOffset="8784.12">14041 5027 205 0,'-3'0'112'0,"3"0"-77"16,0 0 0-16,0 0 90 0,-3 2 22 16,0 1-84-16,-9 8-1 15,10-7-19-15,-46 41 0 0,17-15-14 0,-10 6 2 16,-4 8-14-16,-29 28 2 0,24-23-15 15,3-4 0-15,8-6-23 0,5-5-1 0,10-16-86 16,4-7 0-16</inkml:trace>
  <inkml:trace contextRef="#ctx0" brushRef="#br0" timeOffset="8928.6">13950 5192 514 0,'29'10'298'0,"-9"3"-245"0,-1 0 1 0,-4 1-20 16,35 29-1-16,-11 11-2 0,-5 11 1 16,-26-42-86-16,7 26 2 0</inkml:trace>
  <inkml:trace contextRef="#ctx0" brushRef="#br0" timeOffset="14919.3">23320 2768 894 0,'-8'-12'400'0,"5"7"-314"15,4 14 76-15,-2 20-52 16,-4 17-90 0,5 151 0-16,0-158-13 0,2-37 1 15,-1 160-6-15,1-78 0 0,1-3-3 16,0-10 1-16,-2-3-10 0,-1-6 0 0,0-1-27 15,0 0 0-15,0-4-43 0,4-66 0 16,-4 52-33-16,3-5 0 0,0-15-4 0,4-7 0 16,1-22-119-16,16-22 138 15,15-48 107-15,13-60-1 0,-21 50 56 16,1-4 1-16,-1-2 21 0,-4 13 1 16,-2 9-3-16,0 19 1 0,-1 8 70 15,-11 19-34-15,-6 12-100 16,-7 10 0-16,-4 2-17 0,-2 2 2 15,-2 0-4-15,5 2 1 0,-42 15-6 16,4 9 1-16,13-7-25 0,1-2 0 16,-10 10-6-16,14-10-1 0,-2 4-22 15,2-1 25-15,17-15 29 16,0 0 0-16,-8 16 10 0,11-5 1 16,6-12 16-16,1 6 1 0,4-6 10 0,14 12 1 15,1-5 1-15,17 11 0 0,10 1 21 16,15 6-34-16,1-6-22 15,-14-7 2-15,-1 1-19 0,22 5-191 16,0-2-132 0,-12-10 1-16</inkml:trace>
  <inkml:trace contextRef="#ctx0" brushRef="#br0" timeOffset="15447.8">26268 2880 795 0,'-24'12'327'0,"8"12"-257"0,0 5-1 16,2 4 27-16,-60 141 0 0,60-119 16 16,-9 89-67-16,20-7-34 15,14-71 0-15,7-25-1 16,16-14 1-16,6-7-2 0,11-10 2 0,4-7-4 16,0-6 1-16,-27-10-6 0,-2-3 1 15,57-36-3-15,-7-37 1 0,-39 12-7 0,-6-2 0 16,-17-2 0-16,-7 0 0 0,-7 6 4 15,-13 10-1-15,-4 8 2 0,-5 15 0 0,9 33-11 16,-22-26 0-16,2 28-73 0,14 16-86 16,-22 20-187-1,15-4-337-15</inkml:trace>
  <inkml:trace contextRef="#ctx0" brushRef="#br0" timeOffset="15595.8">26390 3400 588 0,'0'18'426'0,"0"-1"-167"15,0-9-156-15,0-2 2 0,1 12-46 16,1-16 1-16,1 7-35 0,6 0 0 16,-3-8-8-16,5 10 0 0,28 20-10 0,-20-15 1 15,9 9-17-15,-19-16 0 0,11 10-40 16,-3 3 0-16,8 14-77 0,-13-9 1 0,-1-3-130 16,-5-3 0-16</inkml:trace>
  <inkml:trace contextRef="#ctx0" brushRef="#br0" timeOffset="16076.3">27987 2725 697 0,'2'19'397'0,"-2"19"-192"15,3 15-45-15,1 5-64 16,42 238-36-16,-30-242-23 16,11 10 1-16,3-14-11 15,7-12 0-15,7-8-11 0,4-19 2 0,27-7 12 16,21-31-9-16,-52-5-22 15,79-67 1-15,-80 24-12 0,-5-5-1 16,-12-6-4-16,-6-4 0 0,-5-1 4 16,-7 3 1-16,-3 7-16 0,-4 26 0 0,-1 14-59 15,-4 22 1-15,2 28-118 0,-7-24 1 16</inkml:trace>
  <inkml:trace contextRef="#ctx0" brushRef="#br0" timeOffset="16224.8">28720 3448 1069 0,'-14'-5'405'0,"8"2"-401"16,1 1-1-16,-1-5-57 0,-5-1 2 16,4-2-219-16,-1 0-1 0</inkml:trace>
  <inkml:trace contextRef="#ctx0" brushRef="#br0" timeOffset="33715.86">19976 5643 683 0,'20'0'246'0,"0"0"-255"0,-1 0 1 16,0 0-27-16,4 0 0 0,39-7-168 16,42-34 1-16</inkml:trace>
  <inkml:trace contextRef="#ctx0" brushRef="#br0" timeOffset="34048.36">20174 5434 383 0,'-18'-6'278'0,"10"4"-189"15,2 2 1-15,1-1-18 0,2 1 0 16,1 3-2-16,-8 7-1 0,7 13-13 0,4 26 0 16,4-4-7-16,2-16 2 0,4 25-13 15,15 31 1-15,-6-27 4 0,8 26 0 0,-10-29-1 16,1-1 0-16,-4-1-16 0,-5-4 2 15,-3-5-18-15,-4-5 0 0,0-20-10 16,-3 18 0-16,-3-23-29 0,1 0 0 0,-8 31-52 16,-9-8 1-16,9-31-28 15,-6 6 1-15,-14-3-11 0,7-19 0 0,0-11 54 16,-1-9 1-16,1-7 48 0,-12-31 1 16,17 27 22-16,4 5 1 0,0 5 10 0,5 2 0 15,1 5-3-15,3 3 1 0,1 16-7 16,4-3 1-16,0-8-10 0,0 0 0 0,4 7-3 15,3 0 0-15,2-4-24 0,6 1 0 16,10-10-73-16,4-4 1 0,-20 6-361 16</inkml:trace>
  <inkml:trace contextRef="#ctx0" brushRef="#br0" timeOffset="34403.86">20682 5229 630 0,'-17'14'290'0,"5"-2"-252"0,0-3-1 16,-4 8 1-16,-73 72-39 15,70-68-32-15,-6 11 1 0,8-6-20 16,0 1 1-16,5 0 18 0,2 2 1 16,3-4 27-16,5-14 1 0,-4 12 7 15,0-3 1-15,3 1 4 0,1-10 2 0,-4 12 6 16,0 16 0-16,0-13 5 15,0 0-1-15,1-2 2 0,0-1-1 0,2-2-5 0,3-15 2 16,0 1 25-16,3-2-6 16,4 12-21-1,8-9 0-15,-24-24-5 0,18 22 2 0,-3-6-7 16,0-3 0-16,-4 0 1 0,4 1 1 16,-3 0-12-16,0-1 1 0,-3 1-28 0,5-3 1 15,-2 1-25-15,0 0-1 0,-2-3-114 16,21-38-95-16,-25 28 162 15,0 1 0-15,0 11-66 0</inkml:trace>
  <inkml:trace contextRef="#ctx0" brushRef="#br0" timeOffset="34543.87">20429 5706 317 0,'3'-7'303'0,"0"5"-206"0,-3 3 0 15,3-2-32-15,3-2 0 0,7-5 8 0,5-1-48 16,13-5-25-1,-10 4 1-15,-5 4-33 0,-6 4 0 0,-1 0-55 16,-7 1 0-16,-1-2-93 0,-2 0 0 16</inkml:trace>
  <inkml:trace contextRef="#ctx0" brushRef="#br0" timeOffset="34758.86">20688 5399 594 0,'16'-1'291'0,"-6"1"-242"0,0 0 0 15,-1-1-14-15,-1 1 1 0,9 0-16 16,-3 0 0-16,-9 2-6 0,13 3 0 0,-31 1-6 16,22 8 0-16,10 28-6 0,-19-17 0 15,0-3-23-15,-2-1 0 0,-1-2-73 16,0-12 0-16,-1-1-131 0,-10 12 1 0</inkml:trace>
  <inkml:trace contextRef="#ctx0" brushRef="#br0" timeOffset="34899.36">20641 5632 471 0,'0'-11'253'0,"9"-2"-214"0,0 1-47 15,1 1-78-15,14-22-1 0</inkml:trace>
  <inkml:trace contextRef="#ctx0" brushRef="#br0" timeOffset="35031.86">20518 5820 633 0,'-8'3'325'0,"4"0"-280"0,2-1 0 16,0-1-29-16,4-1 0 0,3-3-89 0,-5-3-158 15,9-10 38 1,12-22 0-16</inkml:trace>
  <inkml:trace contextRef="#ctx0" brushRef="#br0" timeOffset="35452.36">20672 5425 370 0,'0'0'235'0,"0"4"-182"16,-2 4 1-16,1 10 0 15,-3 19-38-15,-8 91-26 16,12-109-1-16,0-28-41 0,-2 50 0 15,-2-9-116-15,-2 5 22 0,-2 4 60 16,-9 25 75 0,5-29 36-16,-1-10 2 15,6-12 1-15,1-10 2 0,6-4 3 0,0-1 0 16,0 4 23-16,6-6-1 0,0 2 38 16,2 1 0-16,30 0-5 0,-15-1 2 0,3 0-10 15,-4 0 1-15,-12 2 13 0,-3-2 0 16,17 5-2-16,-11 2 1 0,-29 4 14 15,21 14-67-15,-33 11-37 16,-1-9 1-16,-31 9-22 16,14-12-66-16,2-5 2 15,11-11 1-15,10-3-36 0,3-4-1 16,10-9 35-16,0-1-1 0,-13-17 63 0,14-20 1 16,6 15 50-16,3 18 0 0,3-10 42 15,0 15 0-15,8-14 14 0,4 15 1 0,4 2-1 16,5 4 0-16,12 2 34 0,13 12-55 15,1 3-51 1,3 6-1-16,-7 0-2 0,5 4 1 0,-21-12-15 16,1-1 0-16,7-5-110 0,1 2-207 15,-30-13-64 1,-3-4 0-16</inkml:trace>
  <inkml:trace contextRef="#ctx0" brushRef="#br0" timeOffset="35619.87">21281 5149 502 0,'13'0'181'0,"-3"-6"-221"15,-2 3 1-15,-2-1-83 16,19-11-1-16</inkml:trace>
  <inkml:trace contextRef="#ctx0" brushRef="#br0" timeOffset="35819.36">21262 5024 419 0,'-4'5'370'0,"3"20"-129"0,-1 8-63 15,2-6-126 1,-1 101 1-16,1-111-31 0,1 11-1 16,-1-30-23-16,2 17 0 0,1 21-61 15,0-5 0-15,-3-18-135 0,0-9 1 0</inkml:trace>
  <inkml:trace contextRef="#ctx0" brushRef="#br0" timeOffset="35967.39">21058 5436 499 0,'-16'20'269'0,"8"-8"-237"0,2-1 2 0,1-2-31 15,-7 18 0-15,9-18-94 16,5-12-190-16,5-18-48 16</inkml:trace>
  <inkml:trace contextRef="#ctx0" brushRef="#br0" timeOffset="36618.91">21184 5387 226 0,'19'-20'169'0,"-4"7"-128"0,-5 2 1 16,3 4-12-16,21-17 2 0,-2 12 18 0,-9 6 1 16,-2 4-5-16,-13 1 0 0,11-3 8 15,-5 3 0-15,-11 6 130 0,3 6 6 16,-12 0-107-16,7 30 1 16,-16-9-24-16,-3-8 1 0,-9 4-25 15,-15 22 0-15,11-14-21 0,0 1 1 16,5-3-13-16,1-9 0 0,18-15-15 15,-10 6 0-15,7-3-35 0,10-8 0 0,0-3-44 16,0 8 0-16,8-16-27 0,-3 7-1 16,-2-2 46-16,43 2 0 0,-27-7 58 0,-1-1-1 15,3-6 45-15,-19 11 1 0,-1 2 33 16,7-1 1-16,-14 7-4 0,6 0 0 16,-9 5 34-16,-13 45-13 0,-4-24-57 15,-11 14 0-15,33-40-27 16,4 2 1-16,-14 9-14 0,14-8 1 15,3-9-13-15,3 0 1 0,3-9-37 16,22 4 25-16,12-21 14 16,-9-1 0-16,0-13 6 0,-18 19 1 15,-3 4 16-15,-3 1-1 0,-6 11 8 16,2-4-1-16,-2 0 0 0,-2 6 1 0,1-3 0 16,-8 14 1-16,9-14-3 0,-3 5 0 15,-1 1-1-15,0 0 1 0,0 0-2 0,3-1 0 16,-3 1-13-16,0 0 1 0,0-1-23 15,3 1 0-15,-3 0-45 0,0 0 35 16,0 0 39-16,0 0 0 16,0 0 5-16,0 0 0 0,0 0 2 15,0 0 0-15,0 0 8 0,0 1 0 16,0 0 28-16,-3 5 5 16,0 0-22-16,0 1 1 0,-20 42-6 15,15-33 1-15,2 0 3 0,1-1-1 16,1 0 17-16,0 1 1 0,0 0-9 15,3-2-11-15,2-12-13 16,1 5 0-16,0-13-9 0,2 9 0 16,-3-6-21-16,4 2 1 0,0-4-15 0,-1 2 1 15,7-7 6-15,-3 3 1 0,36-36-64 16,-36 29-16-16,-2 0 33 16,-5 8-1-16,3-14-166 0,-6 14-57 15,0-14 189 1</inkml:trace>
  <inkml:trace contextRef="#ctx0" brushRef="#br0" timeOffset="37207.43">21410 5768 502 0,'0'16'454'0,"0"0"-318"15,0 0 2-15,0-2-49 0,0-1 1 16,0 15-43-16,0-5 1 0,0 11-7 16,0-16-30-16,0-5-33 15,0-11-1-15,0 11-42 0,0-12-1 16,0-13-31-16,0 16 0 0,0-8-11 15,0 2 0-15,0-9 49 0,0-19-1 16,0 10 48-16,0 1 0 0,0 3 31 16,0 6 1-16,0 7 36 0,-3-4 0 0,3 22 9 15,-6-17 2-15,3 5-21 0,-2 3 0 16,0 0-21-16,-5 6 1 0,-27 34 2 16,34-34 1-16,1-8-7 15,2-1 1-15,-1 13 17 0,2-7 0 16,-1-3 3-16,2 4 0 0,0-4-4 0,2 13 0 15,1-6-9-15,-2-1-1 0,0 0-12 16,5 5-1-16,-8-15-5 0,0 3 0 0,0-10 2 16,0 5-1-16,0 6-10 0,0-5 0 15,0-1-11-15,0 0 0 0,0-1-14 16,0 1 1-16,-4-1-16 0,0-3 1 16,-4-1-13-16,-1-2 1 0,-43-31 4 15,23 19 0-15,-2 4 23 0,0 0-1 0,-17 2 17 16,19 8 0-16,3-1 6 0,13 6 0 15,-8 0 11-15,2 3 0 0,11 0 13 16,-9 2 1-16,0 6-6 0,11 0 0 0,12-14-11 16,-6 4 2-16,-3 4-7 0,4 0 0 15,1-5-10-15,3 4 0 0,1 0-19 0,2-3 0 16,44 22-23-16,-25-24 1 16,6-4-43-16,2-3 1 0,5-4-11 0,1-5 1 0,6-4 21 15,35-20-1-15,-14 18 169 16,4 13 1-16,3 7-19 0,4-1 2 0,9-2 115 15,40 9-14-15,-25 15-121 16,-64 0-1-16,-16-1 0 16,-20-10 0-16,13 21-21 0,-16-5 2 0,-4 4-24 15,-2-13 1-15,-10 13-43 0,-3 0 0 16,-37 26-387-16</inkml:trace>
  <inkml:trace contextRef="#ctx0" brushRef="#br0" timeOffset="37350.91">22038 6310 1320 0,'0'0'517'0,"0"0"-494"15,0 0 0-15,0 0-17 0,0 0 1 0,0 0-33 16,0 1-1-16,0 2-267 0,-16-2-766 16,2-1 793-1</inkml:trace>
  <inkml:trace contextRef="#ctx0" brushRef="#br0" timeOffset="39772.01">23968 5182 976 0,'-26'0'451'0,"9"13"-367"16,0 1 0-16,1 11-19 0,-63 116 1 0,60-75 13 15,-28 128-34 1,13-11-32-16,27-85 0 0,7-24-5 15,10-26 0-15,5-10-2 0,16-16 2 16,2-6-6-16,9-14 0 0,-17-8 0 0,44-16 1 16,-43 0-5-16,49-44 1 0,-26 0-4 15,-4-5-1-15,-5-8-1 0,-11-3 0 0,-9-6-5 16,-15-5 1-16,-8-2 5 0,-8 9-1 16,-6 10 3-16,-3 26 0 0,-3 9-21 15,-16 20-13-15,7 18 8 16,9 12 2-16,0 37-159 0,9-3-249 15</inkml:trace>
  <inkml:trace contextRef="#ctx0" brushRef="#br0" timeOffset="39960.41">23997 5732 870 0,'0'15'480'0,"3"-5"-280"16,4 4-78-16,1-5-92 15,11 24 1-15,8-3-14 0,-10-9 1 16,8 15 9-16,1 5-7 16,-1-1-18-16,-7-12 1 0,-15-19-19 15,5 11 2-15,1 7-65 16,-6-21 2-16,0 9-143 0,0-9 1 0</inkml:trace>
  <inkml:trace contextRef="#ctx0" brushRef="#br0" timeOffset="40107.41">24666 6054 848 0,'-3'0'253'0,"0"-5"-456"0,0 2 1 15</inkml:trace>
  <inkml:trace contextRef="#ctx0" brushRef="#br0" timeOffset="40351.91">24998 5870 781 0,'-3'0'252'0,"3"0"-257"16,0 0 1-16,0 0-161 0,0 0-1 0</inkml:trace>
  <inkml:trace contextRef="#ctx0" brushRef="#br0" timeOffset="40455.41">25063 6122 836 0,'0'-1'286'0,"0"1"-379"0,-2-7-386 16</inkml:trace>
  <inkml:trace contextRef="#ctx0" brushRef="#br0" timeOffset="40931.91">25677 5259 826 0,'-26'17'355'0,"8"6"-265"16,4 2 0-16,4 1-11 0,-34 116-1 16,43-112-41-16,5 27 1 0,4-33-26 15,2-4 1-15,9 23-6 0,25 11 0 0,19-24-7 16,-12-23 0-16,6-14-4 0,1-4 1 16,-27-6 1-16,-2-3 0 0,53-37 6 15,-15-23 1-15,-34 18 4 0,-14-3 0 0,-11 0-1 16,-8 1 1-16,-14 5-3 0,4 34 0 15,-3 2-4-15,-30-43 0 0,-1 24-15 0,15 27-1 16,4 11-26-16,5 2 1 0,11 11-75 16,-8 7 2-16,2 8-134 0,-6 25-1 0</inkml:trace>
  <inkml:trace contextRef="#ctx0" brushRef="#br0" timeOffset="41431.91">25923 5585 585 0,'-9'13'400'0,"6"-2"-279"15,0 0 0-15,1-1-20 0,-1 10 1 16,5 1 25-16,8 7-57 16,12 12-39-16,1-11 2 0,1-5-17 15,5 4 1-15,-11-10-12 0,-2-4 1 16,-2-2-3-16,-11-6 0 0,9 5-4 0,-9-8 1 16,-1-1-11-16,7 5 1 15,-12-12-24-15,6 8 0 0,1-2-87 0,-1 0-63 16,0-6 44-1,4 1 1-15,-4-7-45 0,44-34 1 0,-36 6 42 16,0-3 1-16,14-26 110 0,-8 23 0 16,1 0 85-16,-1 1 1 0,-6 11 67 15,0 6 1-15,-6 16-10 0,-5 9 1 0,0 2-12 16,1 0-1-16,-2 7-23 0,1-1 1 16,1 7-6-16,2 33 0 0,1 18 35 15,3-34-20-15,10 47-70 16,-1-31 0-16,4-18-11 15,9-2 0-15,-7-21-5 0,4-2 2 0,-14-6-16 16,25-8 2-16,-26 1-6 0,14-14 0 16,8-23 3-16,-10 8 1 0,-9-3 6 0,-2-1 1 15,-4 6 5-15,-3 4 0 0,-4 24 9 16,-1 5 0-16,0 0-3 0,2 2 1 0,0-11 4 16,-2 13 0-16,-2 14-2 0,4-8 1 15,-2 20-6-15,0 6 1 0,0 9-5 16,1-1 0-16,2-3-21 0,5-6 1 0,7 12-109 15,-4-37-112-15,10 8 50 16,10-1 0-16,-20-28-245 0,21-28 65 16,-9 6 279-1</inkml:trace>
  <inkml:trace contextRef="#ctx0" brushRef="#br0" timeOffset="42199.47">26924 5541 263 0,'2'-7'352'0,"-2"5"-196"0,0-1-1 0,2 6-49 16,-1-1 1-16,3-4-57 0,6-1 2 16,5 3-10-16,14-8-27 15,13-15-13-15,-15-3 1 0,-3-9 0 16,-12 19 1-16,-8 4-3 16,-2 0 0-16,-4 7-3 0,-2-6 1 0,-5 9-5 0,-7 3 8 15,-27-11 0 1,11 14 1-16,9 4 7 0,1 7 0 15,4 5 25-15,-11 19 1 0,10 15 91 16,6 11-29-16,3-1-74 16,10-15 1-16,0-37-17 0,7 15 0 15,-4-16-7-15,6 8 1 0,-2-11-10 16,3 4 1-16,9 3-36 0,4-11 1 0,-13-5-27 16,16-4-1-16,-14-7-95 0,25-27-21 15,8-36 125-15,-18 19 2 16,-5 9 43-16,-1 1-1 15,2 8 30-15,2 5 0 0,1 10 41 0,-8 7 41 16,-11 15-34 0,-3 2 1-16,15 5-11 0,-16 8 1 15,-2-2-19-15,-1-2 0 0,5 43-16 0,-5-21 0 16,0-4-10-16,0-2 0 0,0-17-6 16,0 7 1-16,0-9-11 0,2-2 1 0,2 10-8 15,0-10 0-15,-4-27-9 0,4 24 0 16,5-5-1-16,0-13 0 0,42-27-5 15,-28 5-1-15,-8 13 14 0,0 3 2 0,-1 5 12 16,2 2 0-16,-5 3 1 0,-1 1 0 16,-4 8 12-16,-3 2 0 0,0 1 58 0,-3 9 24 15,4-1-51 1,-1 0 2-16,13 31-22 0,-16-10-1 16,0-7-18-16,0-2 1 0,3-5-20 15,-3-11-1-15,7 10-44 0,2-9 0 0,-11-20-62 16,7 11 2-16,31-13-3 0,-9-27 1 15,4-19 13-15,-8 19 0 0,-2 9 94 16,-4 4 1-16,2 11 92 0,-4 3 2 0,-8 12 34 16,-3 4 2-16,-1 0 212 0,-6 14-50 15,6-2-193-15,9 43 0 16,-12 0-24-16,0-26 0 0,3 28-2 16,0 1 2-16,9 6-13 15,11 36 0-15,11 7-45 0,-8-48 0 0,-1-3 0 16,1 2 0-16,-1 0 0 0,-7-7 0 15,-7-11 0-15,-6-6 0 0,-10-14 0 0,-1-10 0 16,-11-4 0-16,-22 14 0 0,-33-12 0 16,3-8 0-16,31-6 0 0,-2-3 0 0,-37-6-23 15,-34-17-1-15,16-1-95 0,41 8 0 16</inkml:trace>
  <inkml:trace contextRef="#ctx0" brushRef="#br0" timeOffset="42346.97">27952 5865 437 0</inkml:trace>
  <inkml:trace contextRef="#ctx0" brushRef="#br0" timeOffset="45004.16">28656 5397 945 0,'-31'0'419'0,"17"0"-348"0,4 0-1 16,2 0-22-16,6 0 1 0,-14-2-36 16,12 2 1-16,1-2-25 0,12 4 2 0,-11-2-52 15,-1 0 0-15,3 0-76 0,0 0 1 16,0 0-158-16,0 0 0 0</inkml:trace>
  <inkml:trace contextRef="#ctx0" brushRef="#br0" timeOffset="45123.13">28559 5654 799 0,'-10'0'460'0,"4"0"-382"0,3 0-1 0,0 0-51 16,-1 0 0-16,4 0-35 15,-3 0 1-15,6 0-91 0,-6 0 0 0,3-1-372 16</inkml:trace>
  <inkml:trace contextRef="#ctx0" brushRef="#br0" timeOffset="46691.15">29692 4456 759 0,'3'0'454'0,"-4"0"-370"0,1 1-1 15,-7 4-46-15,1 2 0 0,-15 9-29 16,-16 17 1-16,-12 9-10 0,15-14 1 0,2 1-10 16,-2-2 1-16,20-11-29 0,-17 11 0 15,-13 16-28-15,18-16 0 0,7-3-8 16,9-12 1-16,-6 9-6 0,10-10 70 16,-5 8 37-1,4 9 2-15,10-11 25 0,1 6 1 0,5 5 46 16,4 27-24-16,14 37-60 15,-7-17 2-15,-4-16-12 16,-4 7 1-16,-4-21-9 0,-2-2 1 0,-3-26-51 16,3 17 1-16,0-7-244 0,-4-26-281 15</inkml:trace>
  <inkml:trace contextRef="#ctx0" brushRef="#br0" timeOffset="46999.71">29468 4717 495 0,'8'-10'265'0,"-2"5"-198"0,-2 2 0 0,4-1-22 15,3-1 1-15,8 1-12 0,2 3-26 16,14 1-6-16,-9 0 1 16,-3 0-2-16,-15 0 1 0,7 0 4 15,1 0 2-15,-9 1 10 0,4 0 1 0,3 9 21 16,-20-2 0-16,25 26 5 0,-17-2 1 15,0 8-4-15,-2 8 1 0,0-22-12 16,0 25 2-16,0-21-8 0,0 51-1 0,0-53 10 16,1 28 0-16,2 40 4 15,12 55-22-15,1-80-13 16,-4-35 1-16,0 1-24 0,-8-14-88 16,3 5 1-1,-3-5 1-15,-4-16-83 0,0-7 1 0,0-4-30 16,-2-6 1-16</inkml:trace>
  <inkml:trace contextRef="#ctx0" brushRef="#br0" timeOffset="47439.7">29394 5000 459 0,'14'-13'259'0,"-3"3"-198"16,1 4 0-16,0 1-18 0,24-13 0 16,-3 5-31-16,-10 6 1 0,-12 3-13 15,9 0 2-15,-6 1-7 0,-2 3 1 0,-4 0 5 16,-8 0 0-16,0 3 0 0,0-1 1 16,0 4-3-16,-3-2 0 0,3 1 0 15,-6 29 1-15,-2-18-1 0,-4 0 0 0,9-11-2 16,-4 1 1-16,3 1-4 0,8-14 0 15,-4 7 6-15,0 0 1 0,0 0 3 16,-3 6 1-16,3-6-2 0,0 1 0 16,0 1-3-16,-1-1 1 0,1 1 2 15,0-2 1-15,0 0 5 0,0 3-1 0,-2-1-2 16,2-1 0-16,0 1-4 0,0 2 0 16,0-1-4-16,0 3 0 0,0-3-7 0,0 1 0 15,0-2-6-15,0-2 1 0,0 3-8 16,0 0 0-16,0-1-3 0,0-2-1 0,0 2-1 15,0 2 0-15,0-3-12 0,0 0 0 16,0 0-7-16,0 0 0 0,0 0 6 16,0 1 0-16,-1 0-31 0,1-4 1 15,0 2-114-15</inkml:trace>
  <inkml:trace contextRef="#ctx0" brushRef="#br0" timeOffset="47627.7">29511 5122 168 0,'0'-2'154'0,"-2"-1"15"0,1 3 11 15,1 0-107-15,0 0 1 0,0 0-20 16,0 0 0-16,0-3 39 0,0 3-7 16,0 0-54-1,0 0 1-15,1 0-11 0,1 0-1 0,-1 0-14 16,3 0 1-16,0 0-6 0,-1 0 1 16,2 0-14-16,-2 0 0 0,-2 0-45 15,4 0 1-15,-2-1-65 0,2-1 1 16,-5 1-108-16,7-3 1 0</inkml:trace>
  <inkml:trace contextRef="#ctx0" brushRef="#br0" timeOffset="47843.7">29379 5417 366 0,'0'0'242'0,"0"0"-104"15,0 0 0-15,0 1-25 16,0-1 2-16,3 0-55 0,0 2 0 0,3-2-20 16,3 0 1-16,33 5-19 0,-7-5 0 15,-21 0-16-15,9-1 0 0,2 0-28 0,-1-1 0 16,13-2-100-16,-14 2 0 0,-17-4-226 16,11-6 0-16</inkml:trace>
  <inkml:trace contextRef="#ctx0" brushRef="#br0" timeOffset="48235.7">30107 4440 694 0,'0'0'376'0,"0"7"-289"16,0 1 0-16,-6 3-36 0,0 8 0 15,-7 24-37-15,-5-10 1 0,2 3-10 16,0 2 1-16,-9 19-7 0,8-20 1 0,2 1-26 16,1-2 2-16,2-4-37 0,4-3 1 15,8-20-13-15,-3 9 1 0,1-7 30 16,2-8 1-16,-1 4 17 0,1-7 0 0,1-10 13 16,1 7 0-16,-2-4 9 15,9-29 1-15,6-6 6 0,1 14 0 0,4 0 10 16,14-13 2-16,-13 27 43 0,16-7 13 15,1 6-31-15,16 4 1 16,-41 22 53-16,8 14-16 16,-6 13-53-16,-1 41 2 0,-16-57-12 15,-1 46 2-15,-3-47-9 0,0-4 1 16,-8 21-7-16,-10 16 1 0,5-24-19 16,-12 13 0-16,5-13-152 0,-6-5-187 15</inkml:trace>
  <inkml:trace contextRef="#ctx0" brushRef="#br0" timeOffset="48396.2">29990 4849 456 0,'3'0'368'0,"0"5"-172"0,-1-3-103 15,2-1-79-15,1 1 1 0,1-1-27 16,2 1 1-16,-10-4-73 0,5 3 0 15,25 2-129-15,-45-11 1 0</inkml:trace>
  <inkml:trace contextRef="#ctx0" brushRef="#br0" timeOffset="48515.2">30079 4936 517 0,'-2'7'281'0,"-1"-3"-230"0,3 2 0 15,-2-4-21-15,2 0 1 0,0-1-32 16,0-4 0-16,5 2-192 0,-2-7-158 15</inkml:trace>
  <inkml:trace contextRef="#ctx0" brushRef="#br0" timeOffset="48647.71">30231 4786 398 0,'14'-7'359'0,"7"1"-135"0,-5 1-151 16,-1 0 0-16,33-8-23 0,-19 6 0 16,54-5 15-16,-77 11-54 15,45-5-63 1,-5-1 0-16,-14 1-57 0,-14 0 1 0,-11 1-69 15,11-10 1-15,-12 2-212 0</inkml:trace>
  <inkml:trace contextRef="#ctx0" brushRef="#br0" timeOffset="48788.23">30565 4659 182 0,'-16'0'166'0,"4"1"-102"16,1 1 2-16,5 5 14 0,-20 10 2 16,10 31 45-16,1 11-27 15,4 4-70-15,8-42 1 0,-7 24-20 16,2-15 0-16,0-3-10 0,2-4 1 15,-3-4-30-15,4-2 0 0,2-13-65 16,2-2 0-16,-7 9-64 0,3-9 0 16</inkml:trace>
  <inkml:trace contextRef="#ctx0" brushRef="#br0" timeOffset="48911.73">30403 5048 268 0,'8'-3'273'0,"-2"2"-179"16,0 1 0-16,-3 0-36 0,2 0 1 15,0 1-33-15,8 1 0 0,-22-2-17 16,15 0-1-16,0 1-31 0,-1 1 1 0,-4-4-82 15,3 1-1-15,3-3-35 0,-1-1 2 16,5-9-98-16</inkml:trace>
  <inkml:trace contextRef="#ctx0" brushRef="#br0" timeOffset="49043.73">30581 4747 339 0,'2'-27'287'0,"-2"18"-188"16,0 1 0-16,0 5-31 0,1 0 2 15,1-9-3-15,-2 9-46 0,0 11-15 16,0-8 1-16,2-3-27 15,-1 3-87-15,-1 0 7 16,0 0 0-16,0 0-47 0,0 3 0 16</inkml:trace>
  <inkml:trace contextRef="#ctx0" brushRef="#br0" timeOffset="49304.22">30614 4813 542 0,'6'29'353'0,"-3"-12"-267"0,0-3 1 0,3-2-38 0,6 31 1 16,-4-25-9-16,4-4 0 15,14 13-2-15,-4-11-52 0,-12-11-48 16,12 8 1-16,-19-11-70 16,-3-2 1-16,2-5-123 0,-2-3 0 15</inkml:trace>
  <inkml:trace contextRef="#ctx0" brushRef="#br0" timeOffset="49472.23">30787 4473 529 0,'-10'0'293'0,"6"5"-234"0,1 3 0 15,0 1-31-15,-3 5 0 16,6 5-28-16,-2-5 1 0,2 1-73 0,0-6-1 16,0-1-137-16,0-6 0 0</inkml:trace>
  <inkml:trace contextRef="#ctx0" brushRef="#br0" timeOffset="49811.25">29870 5525 655 0,'11'0'352'0,"1"0"-172"16,1 0-71-16,-4 3-80 15,12-3-31 1,-4 1 1-16,-3-1-55 0,4 6 0 16,-13-5-98-16,-2 1-1 0,0-6-159 15,-9-6 0-15</inkml:trace>
  <inkml:trace contextRef="#ctx0" brushRef="#br0" timeOffset="50195.74">30240 5387 452 0,'0'-1'273'0,"0"-1"-203"0,0 4 1 0,0-2-30 16,0 0-1-16,0 0-28 0,2 0-1 15,-1-2-37-15,3 2 1 0,-3-2-65 16,2 1 0-16,2-5 1 0,2 2 1 16,-1 3 1-16,7-8 2 0,41-22 49 0,-36 29 0 15,-4 1 40-15,-6 1 1 0,13 1 44 16,-12 0 1-16,3 2 32 0,-7-1 0 0,6 6 78 15,1 0-40-15,-6-4-82 16,13 9 0-16,4-5-23 16,-6-5 0-16,-2-3-13 0,3 0 1 0,-2 0-3 15,2 0 0-15,-1 0-1 0,-9 0 0 16,-1 0 7-16,18 1 1 0,-19 1 37 0,16 7 0 16,-2 5 25-16,-7 0 0 15,0 0-3-15,0-2 1 0,-2-2-5 0,0-3 0 16,0 0-9-16,-7-5-1 0,4 2-16 15,-5-6 2-15,-3 2-14 0,5 2 0 0,-5-2-13 16,5 0 1-16,-4 0-10 0,3 0 1 16,-2 2-35-16,1-2 2 0,-3 0-60 15,0 0 1-15,3 0-104 0,0 0 0 0</inkml:trace>
  <inkml:trace contextRef="#ctx0" brushRef="#br0" timeOffset="50391.73">31300 4610 602 0,'-14'0'220'0,"6"0"-216"16,1 0 0-16,4 4-24 0,0 0-1 0,-10 1-178 15,3 1 1-15</inkml:trace>
  <inkml:trace contextRef="#ctx0" brushRef="#br0" timeOffset="50627.76">31137 4984 425 0,'0'-13'268'0,"2"9"-191"0,1 3-1 0,2-1-24 15,2 1 0-15,4-4 9 0,5 5 19 16,13 8-34-16,3 10 1 16,-11 27 39-16,-13-1-33 0,-5 0-40 15,-3-16-1-15,4-20-5 16,-4 9 0-16,0-16-8 0,4 3 0 16,-4 6-13-16,1-9 0 0,-1-6-51 0,2 8 1 15,-1-5-55-15,1 1 2 16,-1-5-90-16,3-3 2 0</inkml:trace>
  <inkml:trace contextRef="#ctx0" brushRef="#br0" timeOffset="51091.72">31412 4391 173 0,'13'-31'171'0,"-1"6"-25"15,-3 3 5-15,-1 2-27 16,31-70-35-1,-35 79-62-15,0-1 1 0,-5 17-15 16,4-8 1-16,6-8-2 16,2 9 2-16,-16 7-6 0,10-5 0 0,4 0 17 15,20 10 23-15,-34 1-14 16,50 28 1-16,-37-7 8 16,-5-2 0-16,1 11 34 0,-4 8-28 15,0-3-40-15,-4-28-1 16,4 21-10-16,-3-26 0 0,-5 31-74 0,0-16-73 15,-10 8-14 1,10-29 0-16,-13 17-76 0,9-22 1 16,5 5 32-16,-12 6 372 15,9-7-7-15,-11 10-1 16,11-15-1-16,-5 0 1 0,4-1-48 0,0-1 1 16,7-3 25-16,21-6-66 15,-19-14-56-15,36-15 0 0,23 3-10 16,-22 16 1-16,6 5-2 0,-2 2 0 15,-2 2-2-15,-6 6 2 0,-8 4-1 0,-14 1 1 16,7-1 6-16,-13 1 0 0,1 0-1 16,-3 1 0-16,-6 1-9 0,9 2 1 0,-8 2-23 15,1 2 0-15,-10 39-70 0,-8-25 0 16,-15 8-95-16,10-13-1 0,12-11-73 0,-16 4 2 16</inkml:trace>
  <inkml:trace contextRef="#ctx0" brushRef="#br0" timeOffset="51400.23">31408 4892 432 0,'0'0'338'0,"7"0"-151"0,1-1-143 15,3-1 0-15,6-3-23 0,7-2-1 0,1-2-5 16,20-3-1-16,-15 6-7 0,4 3 0 16,-5 1 2-16,-3 2 2 0,-16 2 10 0,-2-1 2 15,-3 4 58-15,18 9-1 16,-17 9-44-16,-9 18 0 0,-2-29-16 15,-8 26 0-15,8-28-16 16,1 9 0-16,0-2 0 0,3-2 0 0,4-3 0 16,3 1 1-16,7 6 1 0,0-6 0 15,-8-10 27-15,0 1-1 0,7 8 28 0,-26-23 0 16,28 25-20-16,-25-18 0 0,-3 15 13 16,-38 21-28-16,2-17-21 15,-5-3 0-15,14-7-13 0,15-4 1 16,22-1-39-16,-10 0 0 0,10-1-68 15,-3-5-1-15,21 1-159 0,-11-2 2 0</inkml:trace>
  <inkml:trace contextRef="#ctx0" brushRef="#br0" timeOffset="52072.23">32193 4079 686 0,'-3'16'336'0,"1"5"-243"0,2-8-78 16,0-3 1-16,-2 15-26 0,4-15 2 0,-2 9-59 15,3 1 0-15,-1-6-95 0,-1-1 1 0</inkml:trace>
  <inkml:trace contextRef="#ctx0" brushRef="#br0" timeOffset="52340.23">32133 4479 343 0,'-6'-1'206'0,"2"-2"-137"0,4 1 1 0,0 1 12 0,4 2 0 16,-4-5-38-16,6-9 1 0,1 16-30 16,6-12-1-16,31-22-9 0,-18 25 1 0,-3-1-6 15,2 1 0-15,-6 4-9 0,-3-1 1 16,-11 3-12-16,10-1 1 0,-13 3-34 0,-10 2 0 16,8-1-29-16,0 1 1 0,-4 26-75 15,-30 4-37-15,0 3 39 16,-5 13 204-16,-6 18-8 15,40-63 0-15,2-1-4 16,3-2 1-16,-7 10 84 0,14-12 16 16,9-1-101-16,-13-4 2 0,39 3 13 15,6-7-41-15,-21 4-52 16,-3 1 0-16,-20 0-117 0,2 3 0 16</inkml:trace>
  <inkml:trace contextRef="#ctx0" brushRef="#br0" timeOffset="52579.73">31945 4934 694 0,'-11'0'298'0,"8"0"-220"0,0 0 1 0,2 0 78 16,8 0-84 0,-2 0-60-16,5-2-1 0,16-1-7 15,18-3 0-15,2-5-4 0,-10 1 0 0,-3-2 0 16,5 3 1-16,1 0-3 0,-4-2 1 15,-1 3-4-15,-2-2 0 0,-20 5-2 0,-1 4 1 16,25-7-9-16,-10 5 0 0,-14 3-3 16,2 0 0-16,-5 0-50 0,-6 0-59 15,0-1 20-15,-3 0 2 16,-3-1-56-16,6-3 0 0</inkml:trace>
  <inkml:trace contextRef="#ctx0" brushRef="#br0" timeOffset="52815.23">32143 5082 652 0,'-12'7'246'0,"8"1"-215"16,4 1 0-16,-4-1 28 0,1 9-51 16,3-11-87-16,3 6 1 15,4-22-293-15</inkml:trace>
  <inkml:trace contextRef="#ctx0" brushRef="#br0" timeOffset="53063.73">32412 5002 585 0,'14'-5'364'0,"-5"4"-274"0,2 0 1 15,-2 1-29-15,10-4-1 0,-1 4-30 0,2 0 1 16,6 0-20-16,-17 0 2 0,-1 4-10 16,20-1 1-16,-5 9-1 0,-8 2 1 15,-4-2-1-15,-2 0 1 0,-12-13-2 16,15 28 0-16,-13-19 0 0,-5 14 1 0,-5-5-3 16,-8 1 1-16,-4 0-5 0,-20 9 0 0,27-18 0 15,-32 19 1-15,17-10 1 0,2-2 1 16,3-7 0-16,3-1 1 0,17-6-2 0,2 0 1 15,-12 4-2-15,14-6 1 0,11-1 3 16,-10 2 1-16,4-1-14 0,-2 0 1 0,5 0-38 16,4-3 1-16,47-8-187 0,-46-2-266 15</inkml:trace>
  <inkml:trace contextRef="#ctx0" brushRef="#br0" timeOffset="53379.73">31535 5029 415 0,'0'-3'351'0,"0"0"-125"15,0 3-139-15,0 1 1 16,0 2 17-16,0-1-61 16,3 3-38-16,-3-1 0 0,11 30-58 15,-2-16-160-15,-6-4-342 16</inkml:trace>
  <inkml:trace contextRef="#ctx0" brushRef="#br0" timeOffset="54163.77">32185 5085 651 0,'-3'0'343'0,"3"0"-247"0,0 0 0 0,0 0-34 15,0 0-1-15,1 0-40 16,1 0 1-16,1 0-17 0,2 0 1 0,-1 0-20 15,31 2 0-15,-11-2-50 0,-6 0 1 0,-12-1-59 16,-1 1 1-16,5-4-363 0</inkml:trace>
  <inkml:trace contextRef="#ctx0" brushRef="#br0" timeOffset="54324.78">32120 5357 830 0,'7'0'436'0,"6"0"-319"0,3-2-102 16,-3-1 0-16,15 0-23 15,6-4 1-15,0-1-82 0,20-4 1 0,-15-4-363 16</inkml:trace>
  <inkml:trace contextRef="#ctx0" brushRef="#br0" timeOffset="58643.86">23621 7842 680 0,'14'-39'359'0,"-1"7"-221"15,0 15-35-15,3 6-12 16,24-17-60 0,-14 51 1-16,-13-1-15 0,23 47 0 0,-5 17-8 15,-15-22-1-15,-1 0-4 0,-4-5 1 16,0-4-1-16,1-4 0 0,0-11 4 0,1-7 1 15,8-11 30-15,8-9 13 16,-15-21-35-16,14-4-1 0,-5-17-9 16,0-14 1-16,7-39-2 0,-10 24 1 15,-3-5-5-15,-3-2 0 0,-3-2 0 16,-5 3 0-16,0 6-3 0,-4 34 0 0,3-20-7 16,-1 6-1-16,-1 27-25 0,-3-12-1 15,6 10-18-15,-3 9 0 0,5-5-30 16,10 6 0-16,-15 7-217 0,20-8-384 15</inkml:trace>
  <inkml:trace contextRef="#ctx0" brushRef="#br0" timeOffset="58951.86">25041 8177 866 0,'-1'0'328'0,"1"0"-330"15,0 0-1-15,0 0-15 0,0 0 0 0,0 0-150 16,0 0 1-16</inkml:trace>
  <inkml:trace contextRef="#ctx0" brushRef="#br0" timeOffset="59083.86">25069 8374 694 0,'-3'0'286'0,"3"0"-291"15,0 0 0-15,0-3-31 0,0 2 1 16,-2-5-218-16,-1-7 0 0</inkml:trace>
  <inkml:trace contextRef="#ctx0" brushRef="#br0" timeOffset="61887.86">25452 7858 609 0,'-4'-1'335'0,"3"0"-249"0,1 2 0 0,0 1 70 16,1 13-44-16,1 15-83 15,5 9 1-15,12 38-6 0,-5-32 1 16,1 7 9-16,11 23-12 15,-3-35-12-15,-7-18 0 0,0-15 7 16,0-3 0-16,-4-8-1 16,20-11 1-16,-21-2-10 0,15-15 1 0,13-38-3 15,-16 14 0-15,-4-6-7 0,-1 2 1 16,-5-1-13-16,-7-1 0 0,-1 3 0 16,0 3 1-16,-2 30-54 0,0-12-118 15,-3 31 123-15,3-13-1 16,4 28-158-16,-7 14-215 0</inkml:trace>
  <inkml:trace contextRef="#ctx0" brushRef="#br0" timeOffset="62299.36">25943 7985 588 0,'0'22'341'0,"0"-9"-265"16,0-1-1-16,0-4-34 0,-2 11 1 16,1-4-28-16,1-6 2 0,-2-3-15 15,2-1 1-15,0-11-2 0,0 6 1 0,3 4-24 16,-1-4 1-16,1-3 11 0,4 0 1 15,30-1 5-15,-3-20 1 0,-9 8 2 16,-2-4 0-16,2-3 0 0,-20 20 1 0,3-7 5 16,-5 7 0-16,4-5 3 0,-14 14 1 15,10-8-11-15,-3 2 1 0,0 0 1 0,0-2 0 16,0 4 6-16,-3-1 1 0,0 4 3 16,0 2 0-16,-10 16 12 0,-2 15 1 15,8-8 6-15,-1 1 1 0,5 0-2 16,0 0-1-16,3-1-9 0,-3-5 1 0,6-17-6 15,-3 2 1-15,6 6-4 0,-3-2-1 16,11 0-16-16,7-8-1 0,-13-11-6 16,11-4 1-16,13-12 8 0,-9-7-1 0,9-22 3 15,-10 17 1-15,-3 1 2 0,-4 0 0 16,-4 0 2-16,0 3 1 0,-4 5 8 16,-6 17 0-16,-1 2 0 0,3 1 1 0,1-7 15 15,-1 6-1-15,-6 19-7 0,4-11-1 16,1 1-10-16,6 25 0 0,-4 12-4 0,-3-14 0 15,-1 4-7-15,0-1 1 0,0-4-52 16,3-2 1-16,-3-15-87 0,0 9 1 16,-3-14-434-16</inkml:trace>
  <inkml:trace contextRef="#ctx0" brushRef="#br0" timeOffset="62412.36">26192 8063 429 0,'0'-4'180'0,"0"4"-169"15,0 0 0-15,0 0-13 0,0 0 0 16,0-1-130-16,0 1 1 0</inkml:trace>
  <inkml:trace contextRef="#ctx0" brushRef="#br0" timeOffset="63072.36">26462 7421 584 0,'-8'0'365'0,"5"1"-268"0,6 1 1 0,-6 5-15 16,0 8 2-16,3 14-34 0,0 10 1 0,0 17-23 15,2-20 0-15,-1 28-5 0,-1 5-1 16,0 9 6-16,3 47 5 0,-3 59-30 16,0-131 1-16,0-8-50 15,0-5-89-15,3-21 33 16,-1-32 0-16,7 17-72 15,11-29 76-15,-26 20 79 16,22-19 0-16,36-79 16 0,-41 74 2 16,-4 18 20-16,8-21-1 0,-11 30 83 15,-1 2 21-15,5 11-18 16,-1 17-9-16,1 7-75 16,5 34 0-16,1-36-16 15,-4-25 0-15,20 15-4 0,11-15 0 0,-23-9-10 16,32-3 1-16,-33-5-10 15,20-8 0-15,-5-9 7 0,13-18 0 0,-22 12 6 0,-8 2 0 16,-4 2 4-16,-5 4 0 16,-5 16 1-16,3-11 0 0,-3 14-31 0,-1 3 13 15,3-6 16 1,0 4 2-16,-6 15 2 0,6-10-1 0,1 1 22 16,3 3 1-16,1 1-3 0,29 26 1 15,-5-12-10-15,-8-15 0 0,2 0-17 16,0-3 1-16,-15-3-24 0,29 0 1 0,-28-6-18 15,9-4 1-15,6-11 17 0,-15 2 1 16,-5-8 18-16,-7 11 1 0,-4 9 7 0,0 4 0 16,-8-7 9-16,-11-2 2 15,23 23 11-15,-46-17 2 0,13 21 26 0,-20 35 11 16,17 1-22 0,28-25 1-16,-13 58 50 0,21-21-18 15,11-4-39-15,-1-42-1 16,4-7-2-16,23 25 1 0,34-18 71 15,12-10-60-15,6-11-45 16,-57 0 1-16,4-7-59 0,73-21-103 16,-5-15-169-1,-75 12-282-15</inkml:trace>
  <inkml:trace contextRef="#ctx0" brushRef="#br0" timeOffset="63395.36">26969 7986 615 0,'-3'-1'293'0,"-2"-3"-259"0,2 2 2 16,3-2-31-16,-3 0 0 0,-3-7-93 0,1 0 1 15,-6-11-125-15,-1-8 2 0</inkml:trace>
  <inkml:trace contextRef="#ctx0" brushRef="#br0" timeOffset="70535.46">28674 7092 812 0,'0'3'452'0,"-7"5"-278"15,-8 6-84-15,-8 4-61 16,-91 69-30-16,93-71 0 15,-16 11-29-15,0 1 0 0,3 1-33 0,2-2-1 16,6-4-32-16,3-4 1 0,6-4-20 16,2-3-1-16,9-9-55 0,2-2 94 15,3 1 132 1,6-4 110-16,-2 7-80 16,-3-1 0-16,14 21-13 0,1-4-1 15,8 21-23-15,-11-7 0 0,1 4-24 16,-1 1-1-16,-4 2-17 0,-2 1 1 0,-3-3-26 15,0-5 2-15,0-20-81 0,-2 16 1 16,1-9-160-16,-2 6 1 0</inkml:trace>
  <inkml:trace contextRef="#ctx0" brushRef="#br0" timeOffset="70779.47">28474 7539 437 0,'-3'-25'255'0,"3"10"-198"0,0 4 0 0,6 2 0 15,5-16 0-15,1 14-23 0,7 3 0 0,16-3-1 16,-17 9-10-16,8-4 2 16,-2 5 0-16,-6 1 18 15,-15 0 1-15,0 5-7 0,11 3 0 0,-18 8 13 16,22 41-16-16,-12-5-24 16,0 8 0-16,3-3-4 0,-1-9 1 15,-2 2 6-15,5-2 0 0,-2 2-11 16,0-4 1-16,-1-1-35 0,1-4 2 0,-6-3-70 15,-3-23-1-15,2 16-124 16,-4-7-1-16</inkml:trace>
  <inkml:trace contextRef="#ctx0" brushRef="#br0" timeOffset="71182.97">28451 7604 581 0,'26'-11'254'0,"-12"3"-230"0,3 1-1 16,-5 3-17-16,30-12 0 0,-16 10-42 16,0 1 0-16,-3 0-48 0,-15 3 0 0,16-5-84 15,-22 9 71-15,-2 2 91 16,-8 2 0-16,8-2 28 15,-7 4-1-15,-18 29 41 0,-6-6 0 0,-3 1 27 16,9-10 1-16,7-6-24 0,12-9 1 16,-9 8-42-16,13-13 1 0,-1 4-13 0,5-7 0 15,1 1-7-15,1 1 1 0,1 1-13 16,1-2 0-16,0 0-13 0,37 5 0 16,-27-5 7-16,-10 3 1 0,-3 0 10 0,14 5 1 15,-28-5 7-15,15 12 0 0,3 32 21 16,-17-22-1-16,0-2-1 0,-4 0 0 15,9-11-1-15,-8 23-15 16,13-29-13-16,3 1 0 0,0 11-53 16,7-13 0-16,0-6-137 0,-10-9 1 15</inkml:trace>
  <inkml:trace contextRef="#ctx0" brushRef="#br0" timeOffset="71511.47">29154 6945 593 0,'-7'6'333'0,"1"4"-267"0,-4 5 2 16,1-2-38-16,-20 29 2 0,-3 4-25 16,10-13 0-16,1 0-19 0,2-2 0 0,1-6-47 15,4-3 0-15,2-7-40 0,6-1 1 16,6-11 34-16,-2-2 0 0,2 1 48 0,2-4 2 15,1 4 18-15,-3-2 0 0,3 0 25 16,5-2 0-16,-4 1 25 0,36-2 1 0,-23-1 8 16,0 3 0-16,12 1 9 0,-13 1-1 15,-9 3-3-15,12 11 0 0,-13 6-9 16,4 26 2-16,-8-23-16 0,-1 21 0 16,-1-20-17-16,-1 23 1 0,-4 2-17 15,-5 0 1-15,-1-1-12 0,-9 21 1 0,6-29-61 16,3-6 0-16,-1-6-107 0,3-7 2 15</inkml:trace>
  <inkml:trace contextRef="#ctx0" brushRef="#br0" timeOffset="71652.02">28978 7415 551 0,'0'0'277'0,"1"0"-244"16,1 0 0-16,-1 0-26 0,3 0 1 0,3 0-145 15,-1 0-295-15</inkml:trace>
  <inkml:trace contextRef="#ctx0" brushRef="#br0" timeOffset="72063.5">28999 7572 501 0,'-3'4'241'0,"3"-4"-217"0,0 0 0 0,5 0-51 15,1-5-118-15,11-6 73 16,15-16-1-16,-7 3 53 0,9-3 1 15,-11 9 73-15,0 1 1 0,4 2 167 16,-11 7-16-16,28-10-106 16,-33 14 0-16,12-3-58 15,-4 0 1-15,10-3-29 0,7 0-62 16,-8-1-25-16,-17 6-1 16,21-14-33-16,-29 15 0 0,2-8-4 15,-4 4 2-15,-4 14 56 0,3-9 0 0,0 3 59 16,-1 0 1-16,1-4 44 0,-2 0 1 15,-1 3 18-15,0 0 0 0,0 2 1 0,-5-1 0 16,4 5-10-16,-1 0 1 0,-6 10-5 16,-36 24 1-16,39-7-16 0,3 2 0 0,2 8-2 15,-4 8-27 1,4-3-19-16,1-2-47 16,-1-15 8-16,1-25 0 15,2-3-4-15,-1 1 1 0,1 4 0 16,0-7 40-16,3-10 11 15,-1 9 1-15,1-2 4 0,0-2 0 16,1 1-4-16,1 1 1 0,-1-2-4 0,1 3 0 16,0-2-25-16,-2 2-1 0,-3-2-126 15,9-4 1-15</inkml:trace>
  <inkml:trace contextRef="#ctx0" brushRef="#br0" timeOffset="72195.5">29574 7151 588 0,'3'0'392'0,"-3"5"-309"16,0 0 0-16,0 2-56 0,3 2 1 16,-3 15-48-16,3-7 1 0,-2 3-101 15,1 7 2-15,-11-22-552 0</inkml:trace>
  <inkml:trace contextRef="#ctx0" brushRef="#br0" timeOffset="72372">29144 7851 726 0,'0'0'263'0,"0"0"-247"0,3 0-87 15,-3-4-201-15,0 3 2 16</inkml:trace>
  <inkml:trace contextRef="#ctx0" brushRef="#br0" timeOffset="72503.52">29502 7772 443 0,'0'0'211'0,"0"0"-194"0,0 2-1 0,1-2-29 15,-1 1-1-15,2-1-55 0,-2 0 0 16,3-3-269-16</inkml:trace>
  <inkml:trace contextRef="#ctx0" brushRef="#br0" timeOffset="72651">29707 7831 740 0,'-4'11'397'0,"1"-8"-347"0,3-1 2 0,-3 0 4 16,9-5-83-16,-2 2-6 16,-1 5 2-16,4-6-26 0,34 6-1 15,-4-9-1-15,-11 2 1 0,-14-2 15 16,10 0 1-16,-4 0 27 0,-10 4 1 15,13-5-17-15,-8 4 1 0,-13 0-278 16</inkml:trace>
  <inkml:trace contextRef="#ctx0" brushRef="#br0" timeOffset="73496.5">29322 7957 719 0,'-8'0'350'0,"5"0"-294"16,0 0 1-16,3 1-38 0,-3 0 0 0,4-1-26 16,1 0 0-16,-2 1-49 0,0 3-1 15,3-4-76-15,3 1 0 0,-1-3-71 16,35 6 0-16</inkml:trace>
  <inkml:trace contextRef="#ctx0" brushRef="#br0" timeOffset="73683.59">29629 7886 376 0,'3'-1'311'0,"-3"1"-228"0,0 0-1 0,0 0-39 15,0 0 0-15,0 0-27 0,0 0 0 0,2 0-3 16,-2 0 1-16,3 0 11 0,-3 0-1 16,6 1 8-16,0 1 1 0,-3 0 3 15,3 1 0-15,36 12-13 0,-19-1 0 16,-7-4-12-16,0 1 0 0,1-1-9 15,-8-6 1-15,9 3-4 0,11 1 1 0,-10-3-18 16,1-2 2-16,-1 0-20 0,-1-1 1 16,0-2-62-16,-4 0 1 0,-9-6-359 15</inkml:trace>
  <inkml:trace contextRef="#ctx0" brushRef="#br0" timeOffset="74059.08">29505 7475 596 0,'0'0'342'0,"0"4"-250"0,0 1 1 16,3 4 56-16,5 7-28 15,13 17-77-15,19 2 0 0,-11-23-25 16,0 0 0-16,-7-7-11 0,39 14-121 16,-24-6-49-16,-9-4-1 15</inkml:trace>
  <inkml:trace contextRef="#ctx0" brushRef="#br0" timeOffset="74547.08">29849 7097 820 0,'0'0'310'0,"0"0"-290"15,0 0-1-15,1 0-10 0,-1 0 1 16,2 3-81-16,0-2-1 0,1-1-173 16,-1 2 1-16</inkml:trace>
  <inkml:trace contextRef="#ctx0" brushRef="#br0" timeOffset="74791.58">29980 7256 314 0,'0'-11'243'0,"7"7"-57"0,2 2-51 16,-1 2-86 0,1 2 0-16,13 3 1 0,-7 10 0 0,-24-4 1 15,38 41 0-15,-25-5 52 0,-2 13-9 16,-2-32-53-16,0 27 0 16,0 3 44-16,0-9-44 15,0-17-37-15,0-22 0 0,0 15-31 16,1-19-77-1,2 8 4-15,4-7 0 0,-10-38-67 16,7 35 2-16,19-35-99 0,-17-29 1 16</inkml:trace>
  <inkml:trace contextRef="#ctx0" brushRef="#br0" timeOffset="75064.08">30156 7064 280 0,'3'-51'257'0,"-3"22"-179"15,3 8 1-15,-3 1-26 0,8-69 0 0,-5 77-24 16,3-8 0-16,-3 22-14 0,11-30 0 15,1 13-4-15,2 0 2 0,11-4 16 0,-7 10 1 16,-6 2 37-16,25-10 5 16,-15 7-42-16,-20 9 2 0,-2 0 2 15,9-3 1-15,-4 4 30 16,-4 2-20-16,6 4-25 16,-15-4 1-16,10 3-3 0,1 7 2 15,18 28-3-15,-21-20 0 0,1 2-3 16,-4 3 0-16,0 1-5 0,-2 6 1 0,-1-16-6 15,-2 13 1-15,-6 18-7 0,-1-17 1 16,0-3-28-16,-2-2 0 0,0 4-133 0,-10 13-141 16,16-38 2-1,2 0 1-15</inkml:trace>
  <inkml:trace contextRef="#ctx0" brushRef="#br0" timeOffset="75579.58">30165 7118 729 0,'0'0'431'0,"11"-4"-339"16,-2 0 0-16,8-2-42 15,9-5 0-15,31-10-29 0,15-9 2 0,-21 12-7 16,-1 1 0-16,4 7 14 0,-1 4 1 16,-1 4-24-16,-28 2 1 0,16-1-18 0,-25 1 0 15,13 7-29-15,-14 10-13 16,-8 15 23-16,-28 19 2 0,7-38-6 15,-12 14 0-15,-20 10-20 16,14-12 1-16,-4 2-4 0,0-2 1 0,2 0 28 16,-1-3 0-16,2-5 25 0,1-1 0 15,3-3 13-15,3-1-1 0,18-7 6 16,-13 4 2-16,16-6-10 0,0-2 0 0,-13 6-6 16,18-7 0-16,12-2-3 0,-8 2 1 15,0 0-9-15,0-1 0 0,34-7-4 0,7-6 1 16,-10 3 4-16,-1 1 1 0,-1 1 3 15,-3 5 0-15,-6 1 22 0,-5 1 0 0,-13 5 31 16,-2 0 1-16,6 7 5 0,-15-2 0 16,6 14-15-16,-8 0 0 0,-10 13-21 15,6-14 0-15,8-14-17 0,-6 12 1 16,7-2-15-16,6-13 0 0,3 13-9 16,14-3 1-16,-6-12 22 0,27 8 1 0,-12-4 4 15,1 0 1-15,-23-2 98 0,-5 2 32 16,7 7-85-1,-31-17-1-15,-27 42 3 0,-49-11-31 16,23-13-25-16,22-8 1 16,43-6-31-16,-12 0-1 0,18-5-56 0,-8-4 0 15,7-18-87-15,11-24 0 0,0 26-185 16,2-4 2-16</inkml:trace>
  <inkml:trace contextRef="#ctx0" brushRef="#br0" timeOffset="75784.09">31099 6568 720 0,'-14'0'356'0,"8"3"-156"0,1 9-63 15,2-1-115-15,-5 20-1 16,8-17-22-16,0 14 1 0,2 8-49 15,0-24 1-15,1 22-88 0,-3-24 1 16,-2-2-144-16,1 20 2 0</inkml:trace>
  <inkml:trace contextRef="#ctx0" brushRef="#br0" timeOffset="76319.08">31000 6961 421 0,'0'-12'281'0,"2"1"-215"15,1 3 0-15,3-1-35 0,10-13 0 16,13 7-24-16,-7 2 2 0,-12 12-9 0,10-6 0 15,0 2-2-15,-6 5 1 0,-2 0 21 16,-9 2 1-16,-1 2-1 0,-4 3-1 0,2 23 29 16,-26 26 8-16,-6-7-24 15,-30 24 1-15,36-46-12 16,3-3 1-16,13-7-15 0,3-6 1 16,9-10-9-16,-1-1 1 0,7 2-28 15,-5-3 1-15,7 0-2 0,26-1 1 0,15-6-38 16,-11-3-61-16,-28 8 93 15,-2-1 1-15,25-3 34 0,-33 5 1 16,3 4 33-16,-23 5 0 0,9 5 88 16,-56 38-21-16,-27 13-67 15,32-27 0-15,22-10-14 0,6-2 2 16,12-9-21-16,6-5 0 0,14-6-12 16,3-3 0-16,11 5-23 0,-8-9 1 15,32 7-9-15,22-6 1 0,-31-3-11 16,24-2 0-16,0-2 33 0,29-11 1 0,-36 9 22 15,-8 1 0-15,-10 5 74 0,-13 4 1 16,-12 4 96-16,-6 6-32 16,-18 3-60-16,-25 44-53 15,6-17-33-15,7-8 0 16,15-4-19-16,15-10 0 0,9-11-5 0,5 6 0 16,18 2 11-16,5-10 0 0,-4-3 14 15,3-1 1-15,-9 0 104 0,-22 2 42 16,-13 3-37-1,-21 5-45-15,-33 21-51 16,-38 1 0-16,66-23-19 0,5-5 1 16,16-4-49-16,12 0-1 0,1-1-113 15,0-3 0-15,9-30-767 0</inkml:trace>
  <inkml:trace contextRef="#ctx0" brushRef="#br0" timeOffset="76767.42">31799 6700 591 0,'-9'15'326'0,"1"4"-245"15,1 1 2-15,-5-2-4 0,-38 87 0 16,38-84-39-16,-17 24 2 0,2-3-29 16,-2-2-1-16,3-3-12 0,3-3 1 0,7 1-43 15,6-5-36-15,15-8 53 16,4-15-1-16,10 7 26 15,7-2 1-15,4 3 34 0,21 11 0 0,-22-5 34 16,-20-13 1-16,11 14 23 0,-9-1 1 0,-6 15-25 16,-8-13 0-16,-14-4 17 0,-18 18-44 15,-7-3-37 1,-32 17 1-16,31-37-29 0,-1 0-70 16,4-10-20-1,17-2 0-15,9-5-36 0,13 0 0 0,-3-15-27 16,0-30 193-16,12 7 56 15,5-5 2-15,6 20 50 16,4 15 2-16,18 1-16 0,-1 9 2 0,-17 2-31 16,26 1 1-16,-16 6-26 0,25 10 2 0,43 17-37 15,11 20 2-15,-39-22-16 0,-9-5 1 16,-9-6-6-16,-6-5 1 0,-12-3-15 0,-6 1 0 16,-14-6-7-16,-2-6 1 0,-10-3-14 15,4-1 2-15,-5-7-89 0,0-8-86 16,-4-24-113-1,-12-2-256-15</inkml:trace>
  <inkml:trace contextRef="#ctx0" brushRef="#br0" timeOffset="77023.42">32065 6935 585 0,'-9'22'459'0,"2"21"-159"0,4-10-186 16,2-4 2-16,-8 115-46 0,9-119 2 0,-2 30 13 15,-1-45-41-15,0 43-39 16,0-3 1-16,-2-9-15 0,2-13 1 15,2-13-27-15,1-2 1 0,0-9-58 0,0-4 1 16,0 1-79-16,0-2 2 0,1-6-31 16,1-3 0-16,4-21 130 0,3-22 0 0,3 18 154 15,2 4 0-15,2 6 45 16,-6 7 1-16,1 5-29 0,0 3 1 0,-7 7-19 16,7-3-1-16,-11 9-38 0,7-5 1 0,-6 5-35 15,7 2 2-15,-4 0-19 0,-1 2-1 16,8 4-41-16,29 34 0 0,-31-26-193 0,-3-6-262 15,-21-47 91 1</inkml:trace>
  <inkml:trace contextRef="#ctx0" brushRef="#br0" timeOffset="77163.92">32573 6765 627 0,'22'-4'307'0,"-8"3"-274"16,-5 0-1-16,5 1-19 15,4-2-89-15,-11 4-31 16,5-1 0-16,-6 3-76 0,-20-3 0 0</inkml:trace>
  <inkml:trace contextRef="#ctx0" brushRef="#br0" timeOffset="77591.92">32427 7095 444 0,'-4'9'267'0,"1"-3"-195"0,3-2-1 0,0-1-24 15,3-2 1-15,1 1-32 0,7 5 0 0,-3-12-11 16,33 9 1-16,-16-6-3 0,-2-4 0 15,11 2 21-15,-17 3-1 0,-14 2 45 16,0 2-1-16,11 6 7 0,-19 1-1 16,16 32-10-16,-11-11-1 0,0 1-30 0,-3-1-1 15,3-11-13-15,-3 21-15 16,3-21-7-16,0 15 0 0,0 18-9 16,0-26 2-16,0-17-10 0,0 19-1 0,-2-19-3 15,-4 15-1-15,-3-2 2 0,1-11-1 16,3-8 4-16,-2 1-1 0,-2 0-29 0,21-13 0 15,-12 6-144-15,-3-5-51 16,-6-14 142-16,19-26 0 0,10-3 44 16,22-28 108-16,-10 25 30 15,-10 14-1-15,-10 14 8 16,-1 0 0-16,-5-4 41 0,-1-4-26 16,-4-2-68-16,-1 25 1 15,0-12-19-15,0 7 2 0,0 4-12 0,0 4 1 16,0 1 2-16,0 6 1 0,3-4 62 15,-2 20 13-15,-1-19-44 16,2 6 0-16,-2 2-18 0,11 34 0 0,-11-17-14 16,0-1 1-16,0 13-11 0,0-26 0 15,0 8-43-15,0 2 1 0,0-7-54 0,0 2 1 16,0-6-77-16,0-7 1 0,1-18-88 16,1 20 2-16</inkml:trace>
  <inkml:trace contextRef="#ctx0" brushRef="#br0" timeOffset="77762.92">32895 7018 355 0,'21'-62'370'0,"-2"14"-58"0,3 8-95 16,-3 12-141-16,59-98 2 16,-63 118 45-16,16 2-23 0,-11 14-66 15,-11 0 2-15,4 15-8 16,-9 6-1-16,0 9-12 0,-4 3-1 0,-4-9-3 16,0 27-20-16,-7-2-22 15,-1-3 1-15,-12 26-131 0,-3-20-176 16,2-25 19-1,2-23-1-15</inkml:trace>
  <inkml:trace contextRef="#ctx0" brushRef="#br0" timeOffset="78031.42">32916 7084 437 0,'1'-14'228'0,"3"6"-138"0,2 2 0 15,-2-1-41-15,15-15 1 0,-5 8-38 0,1 1-1 16,11-9-10-16,-18 18 1 0,6-6 0 15,-9 7 1-15,6-2 7 0,-7 3 1 0,-1 2 31 16,-10 11 23-16,11-2-24 16,8 35-1-16,-15-5-3 15,-2-4 1-15,1-2-8 0,-1 0-1 0,3-17-16 16,-1 16 2-16,2-3-11 0,-1 0 1 16,2 9-4-16,0-16 0 0,0-13-4 0,0 11 0 15,0-5-10-15,0 2-1 0,0-5-19 16,0-2 0-16,0-2-30 0,0-5 0 0,0-10-40 15,0 7 1-15,0 0-66 0,-2 2 1 0,-3-7-259 16</inkml:trace>
  <inkml:trace contextRef="#ctx0" brushRef="#br0" timeOffset="78167.92">32924 7257 352 0,'-10'0'259'0,"1"-3"-200"0,5 1 0 0,1-1-20 15,-10-5-76-15,7-4-39 16,2 1 1-16,8 9-46 0,-13-32 1 16</inkml:trace>
  <inkml:trace contextRef="#ctx0" brushRef="#br0" timeOffset="78391.42">32914 7081 287 0,'0'-4'232'0,"0"1"-58"0,0 3-93 15,0 1-1-15,0 1-29 0,-1-2-1 16,1 2 10-16,0-2-4 15,1 2-40-15,-1 1 1 16,3-2-11-16,-3-1 1 0,4 3-5 0,2-2 0 16,-3-1 0-16,-2 2 0 0,3-1 1 15,0-1 1-15,-3 1 4 0,2-1 2 0,-3 0-6 16,0 2 1-16,4-2-4 0,-4 0 1 16,3 1-5-16,-3-1 1 0,0 0-10 0,3 0 0 15,-3 1-7-15,0-1 1 0,1 0-48 16,1 0 2-16,-2-1-59 0,1 1 1 0,1-1-37 15,0-2 1-15</inkml:trace>
  <inkml:trace contextRef="#ctx0" brushRef="#br0" timeOffset="78587.92">32841 7239 532 0,'-5'6'340'0,"4"-4"-237"0,1 1 1 0,0-4-33 0,1-1 0 15,2 2-8-15,2 5-23 16,4-8-26-16,17 6-1 0,6-10-10 15,0-4 1-15,-14 6-5 0,-3 0 1 16,-4 2-6-16,-4-1 1 0,4 2-35 0,-5 1-42 16,-12 2 16-1,7-1 0-15,3-1-19 0,-4 1 0 0,0 0-48 16,0 0 1-16,-2 0-26 0,2-2 0 0</inkml:trace>
  <inkml:trace contextRef="#ctx0" brushRef="#br0" timeOffset="78799.92">33005 7216 199 0,'0'-12'171'0,"0"7"-89"0,0 1 0 0,0 0 12 0,0 2 1 16,0-1-21-16,0-2 2 0,0 10-22 15,0-5 1-15,0-3 6 0,0 2 2 0,0 2 8 16,0 2 2-16,0-3-9 0,0 3 1 16,0 2-3-16,0 5-1 0,0 29-21 0,0-12 0 15,0 3-22-15,0 1 2 0,0-1-16 16,-3 0 0-16,3-1-4 0,0 7 1 0,-4-27-21 15,0 22 1-15,4-25-35 0,-1 10 1 16,1-12-126-16,-3 1-201 16,-3-1 84-16,6-18 0 0</inkml:trace>
  <inkml:trace contextRef="#ctx0" brushRef="#br0" timeOffset="79183.94">32858 7366 676 0,'0'-1'326'0,"6"0"-212"0,2-2-96 16,-1 1 2-16,2 1-23 0,7-1 0 16,1 0-7-16,12 0 2 0,-14 2 1 15,8 0 1-15,-18 1 0 0,0 2 1 16,7 2 1-16,-20-2 1 0,11 1-6 0,-3 4 1 16,6 27-9-16,-12-18 0 0,-9 6-33 15,1-7 1-15,-5 0-59 0,2-2 0 0,-15 3-44 16,11-9 0-16,2 9-20 0,-36 26 214 15,14 1 168-15,7-13 1 16,8-11 0-16,0-2 2 0,7-6-85 0,13-8 1 16,-11 3-41-16,16-7 1 0,2 0-28 15,5-1 1-15,1-2-28 0,1 2 1 0,45-9 12 16,-2 1 0-16,47-11-19 0,-15 8 1 16,4 3-9-16,47-3 2 0,-47 10-9 15,-10-2 1-15,-6 1-8 0,-11 3 2 0,-8 0-4 16,-61 0 1-16,49 0-3 0,-9 0 1 0,-23 0-1 15,22 0 1-15,-27 0-6 0,-3 0 0 16,3 1-7-16,-18-1-1 0,15 0-19 0,-8 2 0 16,6-1-109-16,-48 6 0 0,10-1-419 0,-2-3 0 15</inkml:trace>
  <inkml:trace contextRef="#ctx0" brushRef="#br0" timeOffset="79299.45">33621 7786 1246 0,'-2'0'421'0,"1"0"-409"0,-1 0 1 0,2 0-29 16,0 0-1-16,0 0-126 0,-2 0 0 0</inkml:trace>
  <inkml:trace contextRef="#ctx0" brushRef="#br0" timeOffset="81310.99">28500 9244 936 0,'8'0'451'0,"-1"4"-353"0,0 1 0 16,1 2-34-16,13 15 0 0,-10 1-31 16,-2 7 0-16,-3 10 11 0,-11-8-16 15,-1-5-21-15,-8 50 2 16,-18 2-6-16,-8-20 0 0,8-22-15 0,-1-1 0 15,1-5-21-15,0-5 0 16,3-2-27-16,0-3-1 0,6-3-49 0,12-11 1 16,2-3-70-16,-23 8 0 0,22-20-385 15</inkml:trace>
  <inkml:trace contextRef="#ctx0" brushRef="#br0" timeOffset="81472">28363 9587 471 0,'31'0'392'0,"-11"-3"-279"0,-6 3 0 15,6 3 74-15,91 27 17 16,-85-19-110-16,18 10 1 0,-4-2-54 16,0-1 1-16,1-1-30 0,-4-2 0 15,-1-1-10-15,-1-2 1 0,0 1-26 16,1-1 1-16,-4 0-88 0,3-3 0 16,-22-6-213-16,-1-1 0 0</inkml:trace>
  <inkml:trace contextRef="#ctx0" brushRef="#br0" timeOffset="81967.49">29460 9126 1016 0,'-11'9'504'0,"4"3"-446"0,2 2 0 0,-3-3-40 15,-13 29 1-15,-2 0-17 16,9-12 1-16,-1 2-28 0,2-2 1 0,0-3-49 15,0-1 1-15,4-3-48 0,3-12 2 16,-2 4-6-16,7-11 0 0,-7 9 59 0,8-11 0 16,3-3 58-16,-3 3 0 0,3-1 34 15,-1 0 1-15,13-9 75 0,30-21-15 16,16-9-56-16,-27 21 2 16,-5 7-8-16,-1 1 0 0,-2 6-4 15,-2 0-1-15,4 1 23 0,-8 4 59 16,12-1-78-1,4 1 0-15,-4 0 2 0,-6 0 0 0,-12 1 7 16,10 5 1-16,-2 1 5 0,-2 1-1 16,1 15 1-16,-10 13 1 0,-13 11 35 0,-4-7-23 15,-3-8-36 1,-2 29 0-16,-4 2-7 0,-11 15-1 16,9-36-4-16,-9 19 1 0,10-24-3 0,0-1 1 15,0-8-1-15,1-5 0 0,4-10-1 16,5-8 2-16,3-3-6 0,-8 4 1 0,8-3-1 15,3-3 1-15,0 0-3 0,-6 0 0 16,0 4-3-16,3-3 0 0,1-2-6 16,-1 1 0-16,-3-1-10 0,-3-2 0 0,4-2-19 15,-7-6-1-15,-40-28-40 16,41 11 1-16,3-2-63 0,2-3 0 0,-2-1-119 16,-1-4 0-16</inkml:trace>
  <inkml:trace contextRef="#ctx0" brushRef="#br0" timeOffset="82109.49">29568 8927 628 0,'12'-6'314'0,"-3"3"-258"0,-1 2 2 0,1 0-40 16,8-2 1-16,-11 5-72 0,14 9-207 16,-31-3 20-1,8-7 1-15</inkml:trace>
  <inkml:trace contextRef="#ctx0" brushRef="#br0" timeOffset="82248.49">29279 9507 716 0,'-38'30'471'0,"21"-18"-366"0,6-5 0 15,2-2-51-15,-17 12 0 0,24-16-20 16,8-1 0-16,5-7-22 0,-5 6 0 0,31-8-13 16,-2-3 0-16,34-10-57 0,5-6 0 15,-20 11-84-15,1 2 1 0,-9-6-256 16,-9-7 2-16</inkml:trace>
  <inkml:trace contextRef="#ctx0" brushRef="#br0" timeOffset="82587.5">30426 8904 668 0,'-9'0'323'0,"2"0"-257"0,2 0-1 16,0 0-25-16,4 2 1 0,-10 0-28 15,0 4 1-15,-6 5-10 0,-9 13 1 16,2-2-7-16,-18 17 2 0,11-14-28 16,-1 3 0-16,-11 12-110 0,-5-3-78 15,33-26 100-15,4-5 2 16,-23 19 50-16,33-23 0 0,1 2 59 0,6-4 0 15,-1 0 81-15,-2 2 0 0,4 4 36 16,1-1 0-16,50 36 82 0,-28 16-65 16,-15-10-100-16,-12-6 1 15,-3-27-25-15,0 15 1 0,0-2-48 16,0-4 2-16,0-6-114 0,0-1 2 0</inkml:trace>
  <inkml:trace contextRef="#ctx0" brushRef="#br0" timeOffset="82859.5">30380 9168 526 0,'14'-22'224'0,"0"4"-140"0,1 4-62 16,-6 1 2-16,28-21-21 16,-6 12 1-16,-11 16 1 0,0 0 0 0,-5 3 16 15,-7 3-1-15,7 0 40 0,-13 1 1 16,7 10 14-16,-3 0 1 0,-9-3-2 15,14 41 2-15,-7-6 104 0,-1-7-79 16,2 22-77 0,0 5 1-16,-2 2-14 0,0-3 0 0,-3-16-5 15,3 0-1-15,-3-3-4 0,0-1 0 16,0-22-4-16,0 18 1 0,0 0-68 0,0-1 1 16,0-6-121-16,-3-2 1 0,-2-23-248 15,-10 21 0-15</inkml:trace>
  <inkml:trace contextRef="#ctx0" brushRef="#br0" timeOffset="83299.5">30311 9343 593 0,'-1'-5'272'0,"2"-5"-208"0,2 2 0 0,5 2-25 16,6-16 0-16,5 13-34 0,3 2 1 0,6 2-47 15,1 2-21-15,-3 0 40 16,-5 3 0-16,-16 2-16 16,-3-1 1-16,7 5 6 0,-6 0 1 0,-9-6 24 15,6 6 0-15,-2 0 8 16,-4 33 0-16,-9-19 5 0,1-5 1 0,-1-3 29 15,2-1 0-15,7-6-1 0,-3 3 1 16,-5 3-26-16,28-22 0 0,-14 11-7 16,0 0 0-16,-3 5-3 0,6-4 1 0,1-1-3 15,1 2 0-15,-2 0-1 0,2-1 0 16,-4 0 29-16,29 14 105 0,-50-19-40 16,24 13 0-16,21 31-10 15,-36-20 1-15,-7 1-36 0,-16 8 0 0,11-6-32 16,-10 7 1-16,28-22-20 0,1-1 1 15,-2 6-44-15,16-9-95 16,5 7 3-16,-11-23 1 16,40 19-96-16,1-28 0 0</inkml:trace>
  <inkml:trace contextRef="#ctx0" brushRef="#br0" timeOffset="83676">30907 8665 440 0,'0'0'337'0,"-3"11"-116"0,-2 2-153 15,1-1-1-15,-6 12-38 16,-11 21 1-16,4-18-20 0,-3 2 0 0,-1 2-7 16,-15 12 1-16,13-14-21 0,2-1-1 15,-1-3-42-15,2-4 0 0,8-7-29 16,10-13 1-16,-2 5 46 0,4-6 1 0,4-5 37 15,-2 5 1-15,3-2 32 0,1-3-1 16,7-4 23-16,35-23 0 0,-25 17 2 0,13-4 1 16,-12 10-11-16,2 0 0 0,0 5-10 15,-15 2 1-15,20-3 47 0,3 4 69 16,-19 9-36 0,11 14-21-16,9 24-58 15,-24 32 0-15,-12-29-14 0,1-2 1 16,-10-14 3-16,-5 4-15 15,-5 23-18-15,-20 31 1 0,5-31-40 16,13-34 0-16,5-3-112 0,-1 0 0 16,-17-9-699-16</inkml:trace>
  <inkml:trace contextRef="#ctx0" brushRef="#br0" timeOffset="83808">30819 9063 603 0,'0'0'312'0,"3"0"-285"0,-3 0 2 0,2 0-75 16,1 0 0-16,3 0-128 0,-1 0 1 15</inkml:trace>
  <inkml:trace contextRef="#ctx0" brushRef="#br0" timeOffset="83936">30878 9205 614 0,'-20'12'359'0,"10"-3"-277"0,7-3-1 0,-4 1-40 16,-4 11 0-16,13-17-43 0,-1 1 0 16,7-6-170-16,-5-5-250 15</inkml:trace>
  <inkml:trace contextRef="#ctx0" brushRef="#br0" timeOffset="84059.51">31105 9058 508 0,'23'-9'415'0,"-11"3"-309"0,2-1 0 16,0 0 6-16,28-10 0 0,-10 7-73 15,4 1 1-15,3 3-41 0,0-4 0 0,-7 5-59 16,-5 1 1-16,-19 4-42 0,-1-1 0 16,-3-3-50-16,14-1 0 0,-10-4-32 0,-22 9 1 15</inkml:trace>
  <inkml:trace contextRef="#ctx0" brushRef="#br0" timeOffset="84199.5">31349 8895 369 0,'-9'4'365'0,"0"5"-237"16,4 8 0-16,-1-2-17 0,-11 33-1 15,2 36-12-15,10-57 0 0,4 6 22 16,-10 32-77-16,5-7-37 16,1-10 0-16,2-8-46 0,3-29-136 15,-1 7-32-15,-3-3 0 16</inkml:trace>
  <inkml:trace contextRef="#ctx0" brushRef="#br0" timeOffset="84379.5">31406 9048 694 0,'14'-4'431'0,"-8"2"-319"0,3 2 1 16,-3 0-36-16,-1 0 1 0,-2 0-44 16,15 3 0-16,-28 1-19 0,16 3 0 0,2 5-7 15,18 26 1-15,-22-19-7 0,1-1 0 16,-2-4-8-16,-1-2 1 0,-1 0-59 16,-1-8-79-16,0-1 52 15,0-1 0-15,0-2-64 0,0-3 0 16,3 0-130-16,-3-5 1 0</inkml:trace>
  <inkml:trace contextRef="#ctx0" brushRef="#br0" timeOffset="84520.5">31581 8731 588 0,'0'0'319'15,"0"3"-204"-15,0 5-87 16,0-1-95-16,0-3 1 15,-1 6-183-15,-2-8 0 0</inkml:trace>
  <inkml:trace contextRef="#ctx0" brushRef="#br0" timeOffset="84751.5">30948 9515 804 0,'0'0'479'0,"0"0"-311"0,2 0-148 16,-2 0 1-16,2 0-67 15,-1 0 0-15,-1 0-67 0,2 0-1 0,-1 0-157 16,-1 0 2-16</inkml:trace>
  <inkml:trace contextRef="#ctx0" brushRef="#br0" timeOffset="84875.52">31237 9500 490 0,'12'-8'188'0,"-4"1"-207"0,1 2 2 0,-4-4-159 16,18-15 1-16</inkml:trace>
  <inkml:trace contextRef="#ctx0" brushRef="#br0" timeOffset="85141">31508 9418 872 0,'0'8'489'0,"0"-5"-414"16,0-1 0-16,0-1-39 0,3 1-68 16,1 1-23-16,7 0 1 15,11-1-61-15,27-1 149 16,-5 0-21-16,2 2 0 0,-4 1-3 15,-29-2 1-15,27 8-3 0,-33-8 1 0,6 4-18 16,-7-3 2-16,2 1-21 0,-1 0-1 16,-3-1-31-16,0-2 0 0,-8-5-6 0,11 7 2 15,3-2 35-15,25 3 196 16,-12-4-80-16,3 0 0 0,-1 0 12 16,-19 2-1-16,20-1-32 15,-10 0 0-15,-15 0-39 0,1-1-1 0,-2 2-17 16,-8-4-1-16,16 4-63 0,-8 0 1 0,0-1-217 15,0 2 0-15</inkml:trace>
  <inkml:trace contextRef="#ctx0" brushRef="#br0" timeOffset="86716">28973 11154 870 0,'0'0'333'0,"3"0"-324"0,-1 0 0 0,2-1-51 16,3 1 1-16,0 0-161 0,2-1 0 16</inkml:trace>
  <inkml:trace contextRef="#ctx0" brushRef="#br0" timeOffset="86960">29035 11429 679 0,'-7'0'352'0,"6"0"-197"0,1-1-127 15,1 1 0-15,1-2-24 16,-1 1 0-16,-1-5-2 0,5 5 1 0,0-3 29 16,1 2-1-16,-3 0 1 0,3 0 1 15,-6 8-4-15,8 1 1 0,35 15 7 16,-43 16-1-16,-2 5-3 0,-1 2 0 0,0-24-15 15,0 21 1-15,0-6-10 0,0-4 0 16,-1-6-6-16,4-3 0 0,4-15-7 16,-4-4 0-16,3 13-27 0,5-9 1 0,1-8-51 15,-11-8 1-15,4 4-70 16,10 2 0-16,-4-17-142 0,35-31 1 0</inkml:trace>
  <inkml:trace contextRef="#ctx0" brushRef="#br0" timeOffset="87551.5">29297 11149 302 0,'-9'-55'281'0,"6"4"-112"0,3 7-40 16,3 12-84-16,-1-38 0 16,45-58 24-16,-28 102 31 15,27-13-66-15,-14 15 1 0,-10 13 21 16,-10 4 57-16,-11 10-66 16,4 1 1-16,-5 6-33 15,-2-9 0-15,2 8-12 0,4 45 1 16,-3-23-4-16,-1-16 0 0,2 16 1 15,-1-1 1-15,4 13-1 0,2-22 0 0,-5-11-7 16,2 9 1-16,1 9-18 0,-5-12 0 16,-3-7-27-16,-6 18 1 0,-6-8-34 0,-8 1 1 15,-36 17-83-15,-7 3 64 16,-1-6 102-16,14-10 0 0,24-13 61 16,4-1 2-16,9-6 14 0,3 0 1 15,6-4-28-15,4 0 0 0,6-4-16 16,4 2 1-16,-4-4-15 0,7-1 2 0,42-39-14 15,9 10 0-15,-15 12-9 16,0 3 1-16,-1 5-7 0,-2 0 1 0,-3 7-18 16,-6 2 1-16,-2 5 3 0,-14 2 1 15,10-1-50-15,1 2 0 0,-21 2-13 16,1 1 1-16,19 6 2 0,-14 8 2 0,-10-4 19 16,-11-15 2-16,0 48 34 0,-14-10 71 15,-6 5 16-15,-9 2 2 16,-10 8-3-16,20-26 1 0,0-1-23 15,0-3 1-15,16-13-30 0,-5 10 2 0,1-5-14 16,14-8 1-16,2-2-11 0,4 13 0 16,21-9-37-16,9-4 0 0,5-4 21 15,7-4 2-15,-19 2 34 0,23 1 0 16,0-3 3-16,-30 4-1 0,21 0 55 16,8 5 1-16,-30 4 36 0,-13 1 1 0,-11 12-27 15,-10-24 1-15,-16 40-32 0,-3-17 1 16,-26 8-24-16,16-13 1 0,-4-3-6 0,0-3-31 15,12-7-48 1,19-3 0-16,13-2-96 0,1 2 2 16,-6-14-175-16,6-9 1 0</inkml:trace>
  <inkml:trace contextRef="#ctx0" brushRef="#br0" timeOffset="88271.5">30291 10483 916 0,'0'1'373'0,"0"0"-303"0,0 1-53 16,0 5 1-16,0 4-113 0,0 7-227 15</inkml:trace>
  <inkml:trace contextRef="#ctx0" brushRef="#br0" timeOffset="88423.5">30231 10754 820 0,'0'0'396'0,"3"-2"-343"16,0 2 1-16,5-3-39 0,10-5 0 15,14-5-38-15,1 2 2 0,-3 5-55 0,1 1 2 16,-3 0-68-16,-5 4 1 0,-14-3-138 16,-6-3 1-16</inkml:trace>
  <inkml:trace contextRef="#ctx0" brushRef="#br0" timeOffset="88583.5">30221 10971 634 0,'4'-9'356'0,"2"2"-259"0,3 1 0 16,1 0-30-16,19-12 0 0,5-1-46 16,-8 6 0-16,1 1-22 0,-13 9 1 0,9-6-53 15,3 6 0-15,-19 2-109 0,1-3 2 16,5 0-128-16,-5-2 1 0</inkml:trace>
  <inkml:trace contextRef="#ctx0" brushRef="#br0" timeOffset="88751.5">30176 11189 853 0,'3'0'462'0,"8"-6"-387"0,2-1 0 0,1 0-52 16,35-16 0-16,10-4-19 0,-16 9 0 16,4 3-5-16,0 1 0 0,-2 2-44 15,0 5 0-15,-11 2-90 0,-22 5 0 0,10-1-32 16,-19 0 1-16</inkml:trace>
  <inkml:trace contextRef="#ctx0" brushRef="#br0" timeOffset="89016">30310 11403 634 0,'-5'12'325'0,"5"-6"-240"16,3-4-45-16,2 0-38 15,5-2 1-15,6 0-3 0,22-11 1 16,19-10 8-16,-10 0 0 0,1 4 23 16,4 5 1-16,24 2 11 0,-55 10 0 0,16 0 24 15,-8 3 1-15,-21 7 66 16,4 20-54-16,-32 29-60 16,6-43 0-16,-18 20-13 0,1-11 1 15,-19 7-12-15,19-15 1 0,3-6-45 0,2-4 1 16,17-2-87-16,-7 0 0 0,6-8-399 15</inkml:trace>
  <inkml:trace contextRef="#ctx0" brushRef="#br0" timeOffset="89319.5">31126 10574 768 0,'0'22'415'16,"-1"-10"-351"-16,-1-3-1 0,2 0-47 16,-1 11 1-16,-2-3-79 0,3 0-206 15,-1-13-261 1</inkml:trace>
  <inkml:trace contextRef="#ctx0" brushRef="#br0" timeOffset="89448.01">31356 10454 582 0,'0'2'241'0,"0"0"-229"15,0 3 0-15,0-2-95 0,-4 2 0 16</inkml:trace>
  <inkml:trace contextRef="#ctx0" brushRef="#br0" timeOffset="89567">31626 10453 470 0,'-15'9'222'0,"1"5"-209"0,1 4 2 15,-4-5-85-15,-32 29 1 0</inkml:trace>
  <inkml:trace contextRef="#ctx0" brushRef="#br0" timeOffset="90287.82">31128 10940 624 0,'-6'21'361'0,"0"-7"-290"0,3-2 0 0,1-2-47 16,-1 12 0-16,0-6-28 0,3-3 0 15,0-7-56-15,3 2-1 0,5 5-209 0,-1-35-61 16,27 29 246 0,-6-20 0-16,23-19 99 0,-21 14 0 0,12-15 185 15,33-30 45-15,-17 17-149 16,-11 16 1-16,-12 15-20 15,-3 4 0-15,-7 3-49 0,-2 0-1 16,-7 5-5-16,-12 3-1 0,3-1-10 16,-5 1 0-16,0 2-30 0,-6 0 1 0,3 1-14 15,-1 4 2-15,-9 25-61 0,-18-1-21 16,-13 5 58 0,32-28 0-16,-13 14 11 0,-6 14 39 15,20-19 15-15,-5 16 13 16,0 5 4-16,14-20 2 15,0-10-13-15,0 6 2 0,0 4-14 16,0 0 1-16,2-10-4 0,1 8 0 0,7 9 1 16,0-9 1-16,-4 1 9 0,3-1 0 15,2 1 13-15,-4-4-1 0,4 3 49 16,8 5-4-16,-4 1-41 16,3 0 0-16,-1 8-6 15,-8-15 1-15,1 3-1 0,-1 2 1 0,2-8 45 16,11 24 39-16,-18-25 12 15,-1-3-27 1,1 11-68-16,-4-5 1 0,-6-7-16 16,-3-3 0-16,-5 3-9 0,17-13 1 15,-40 17-16-15,11-4 0 0,8-4-15 0,4-1 0 16,2 2-11-16,4-2 1 0,4-2 1 16,-18 2-1-16,11 0 20 0,-1-2 2 0,-5 0 11 15,3 0 0-15,-2 0 6 16,-2-2 0-16,0 0 5 0,0-4 1 0,-1 1 14 15,-7-6 2-15,9 1 8 0,2-2 1 16,1-1 8-16,-3-12-1 0,16 18-7 16,-9-9 1-16,6 1-16 0,2-3 1 0,2 8-9 15,-1-17 0-15,4 17-4 0,4-8 1 16,10-10-3-16,6 4 0 0,25-15-1 16,-10 19 0-16,7 5 0 0,6 3 1 0,5 2 0 15,3-1 0-15,-4 1-1 0,5 1 1 16,-34 6-4-16,25-3 1 0,-10 5-19 15,-22-1 1-15,19-2-91 0,-2 4-48 16,-9-1-78-16,12 1 0 16</inkml:trace>
  <inkml:trace contextRef="#ctx0" brushRef="#br0" timeOffset="90435.31">31434 11161 689 0,'-20'-4'237'0,"10"-1"-226"0,3 2 0 16,4 0-22-16,-9-3 0 0,13 0-149 15,-2-3 0-15</inkml:trace>
  <inkml:trace contextRef="#ctx0" brushRef="#br0" timeOffset="90615.82">32274 11230 915 0,'0'0'437'0,"0"0"-352"0,0 0-1 16,0 0-63-16,0 0-214 15,-2 1-64-15,1-1 2 16</inkml:trace>
  <inkml:trace contextRef="#ctx0" brushRef="#br0" timeOffset="98040.48">21210 12889 1108 0,'-1'-15'509'0,"-2"8"-465"0,0 5 1 0,2 8 67 16,-1 12-58-16,-6 20-45 16,-6 127 0-16,19-207-7 15,-11 122 0-15,-2 0-13 0,-4 80 1 0,6-62-51 16,-1 36-64-16,-3-13 0 15,2-56 1-15,3-12-59 16,-1-12 1-16,3-9-89 0,-3-34 1 0</inkml:trace>
  <inkml:trace contextRef="#ctx0" brushRef="#br0" timeOffset="98311.47">21336 13511 431 0,'28'-55'385'0,"-11"24"-263"0,-2 6 1 0,-4 7-36 15,44-63 0-15,-50 75-15 16,0-3 0-16,-4 5-9 0,1 2-1 0,-4 2-53 15,1 0 1-15,-2 3-16 0,-2 0 0 16,-6 3-11-16,-38 26 1 0,22-11-12 16,-3 2 0-16,-11 9 7 0,13-13 0 0,17-8 13 15,-10 11 1-15,4-3 7 0,-2 3 1 16,18-15 31-16,-6 4 0 0,5 4 64 16,12-1-10-16,14 19-51 15,5-6 0-15,28 5-8 0,-18-14 2 16,19 0 30-16,21 1-4 15,1-1-41-15,-15-7-1 16,-25-3-12-16,-7-3 0 0,-14-4-56 0,10 2-73 16,-7 0-92-1,-18-2-1-15</inkml:trace>
  <inkml:trace contextRef="#ctx0" brushRef="#br0" timeOffset="99023.97">21751 13393 670 0,'20'-15'291'0,"9"1"-230"0,-1-3-31 15,-8 2-25-15,77-49 1 16,-90 55 2-16,7-5 1 0,-10 10 3 16,-4-1 1-16,7-6-9 0,-9 4 0 0,-3 4-5 15,-2 6 1-15,0-7-8 0,-46-16 1 16,26 16-7-16,-2 1 2 0,5 3 10 0,1-3 1 16,4 6 24-16,9-3 1 0,4 4 37 15,-18 9 2-15,2 15 27 0,-1 23 1 16,15 18 53-16,7-24-63 15,-1 24-67-15,5-44 2 0,5 34-13 16,6-22 0-16,15-4-16 0,9-19-1 16,-8-9-56-16,3-3-1 0,-14-4-5 15,15-5-1-15,1-9-1 0,0-10 1 0,14-24 29 16,-20 7 1-16,-3-3 36 0,-1-3 0 16,-5 6 17-16,-2 2 1 0,-2 9 17 15,2 4 1-15,-1 8-7 0,-1 0 0 0,-9 9 63 16,-3 10-23-1,-4 6-46-15,-4 3 0 0,3-1-8 16,1 5 0-16,-6 43-2 0,1-19 1 16,1-1-2-16,2-3 0 0,1 7-1 0,1-22 1 15,1-14-13-15,1-1 0 0,5 9-5 16,6-11 2-16,-13-17-28 0,41-13-28 16,-1-39 27-16,-25 26 1 15,-4 26 29-15,11-32 2 0,1 17 10 16,-1 1 1-16,3 9 18 0,-11 14 0 0,10-7 46 15,-1 9 2-15,-1 9 58 0,-2 10 1 16,1 14-13-16,12 36 1 0,-13 5-50 16,0 9-1-16,-9 14-20 0,-3-4 1 0,-3 0-10 15,-3 3 2-15,-5 0-2 16,-9-1-1-16,-6 1-31 0,-1 2 0 0,-7-5 0 16,0-20 0-16,-4-9 0 0,0-18 0 15,-3-8 0-15,3-19 0 0,-4-5-3 0,-1-5 0 16,17-9-27-16,-20-8-1 0,-3-26-162 15,-33-77-537-15</inkml:trace>
  <inkml:trace contextRef="#ctx0" brushRef="#br0" timeOffset="99175.47">22969 13853 1283 0,'-1'0'408'0,"-1"0"-501"0,2 0 0 16,-5 0-300-16,-2 0 0 0</inkml:trace>
  <inkml:trace contextRef="#ctx0" brushRef="#br0" timeOffset="104883.65">24385 12483 881 0,'-16'17'460'0,"0"-3"-377"15,-2 0 1-15,-1 5-43 0,-87 69 0 16,82-66-30-16,-27 26 1 0,2 2-10 0,1-2 0 16,4-4-6-16,1 1 1 0,0 13-75 15,3-3-85-15,12-12 70 16,17-22 0-16,10-16 55 15,1-4 0-15,1 1 35 0,4-2 1 16,0-3 26-16,-2 1 1 0,5 2 27 0,28-10 1 16,-17 9 9-16,15 5 0 0,-13 11-7 15,-4 10-1-15,8 41 6 0,-15 7-34 16,-4 1-24-16,-4-14 1 16,-1-40-5-16,1 17 1 0,0-4-41 15,-1-21 0-15,4 17-173 0,4-8-156 16,-5-21 123-16,7 11 1 15</inkml:trace>
  <inkml:trace contextRef="#ctx0" brushRef="#br0" timeOffset="105799.65">24217 13147 256 0,'15'-73'247'15,"-4"26"-158"-15,-2 7 1 0,3 0-22 16,51-153 1-16,-49 160-28 0,20-22-1 16,1 7-25-16,-6 9 0 0,-1 7-10 0,0 2 0 15,-2 13-1-15,-13 14 1 0,18-9 8 16,-14 10 0-16,-14 9 30 0,0 19 19 15,-9 15-15-15,-11 14 1 16,-48 58 46-16,-10-17-13 16,-3-8-48-16,18-24 0 0,25-23-9 15,7-14 0-15,8-7-22 0,8-8 1 16,4-8-14-16,8-3 0 0,5 1 3 0,4-4 1 16,-1-2-21-16,29-1 1 15,19-14 0-15,-5-4-1 0,38-19-7 16,-25 16 12-16,-16 9 25 15,-25 9 1-15,-16 8 18 0,-4 0 0 16,-5 8 10-16,-3 3 0 0,2-10-11 0,-12 28-1 16,-8 7-15-16,0-11 1 0,-9 11-6 15,9-11 0-15,7 0-10 0,-2-2 1 0,13-12-11 16,-4 9 2-16,0 3-44 0,4 2-21 16,8-14 66-1,2-6 0-15,4 26 34 0,5-17-1 0,17 11 43 16,-5 3 22-16,-3-2-41 15,-8 0-1-15,-8 4-15 16,-5-15-1-16,0-11-13 0,-2 6 1 16,0-9-24-16,1 3 1 0,-1-8-28 15,0 8 0-15,2-7-53 0,-2 0 38 16,0-1 40-16,0 3 1 16,0-2-2-16,0 3 2 0,-3-3 11 0,-3 2 0 15,-2 4 11-15,2 2 1 0,-46 5 2 16,30 14 2-16,-7 9-5 0,14-13 1 0,7-8-5 15,2-4 1-15,6-4 6 0,0-2 1 16,3 1-9-16,0-5 2 0,3-1-26 16,4-1 2-16,43-13-38 0,-25-10 2 15,9-17-31-15,-13 3 2 0,-3-2-26 16,0-2 1-16,0 3 57 0,-3 1 0 0,-2 4 50 16,-1-2 1-16,-6 1 42 0,1 1 0 15,-4 2 37-15,-6 19 1 0,6-14 6 0,-5 4 1 16,1 21-30-16,-2 3 2 0,3-15-12 15,-1 15 1-15,-4 17 33 0,5-5-45 16,-1-3-32-16,7 55 1 16,-6-27-20-16,-1-11 0 0,2-17-52 15,-1 11-1-15,2-13-32 0,1 6 1 0,0-8-76 16,-6-15 1-16,7 9 70 0,0-4 1 16,2-13 95-16,36-35 0 0,-35 13 146 15,-5-18 82-15,0-8-117 16,-5-7 0-16,0 5-7 15,0 40 1-15,0-26-33 0,0 7 0 0,3 12 17 16,3 17 31-16,6 25-60 16,-12 34 1-16,40 31-9 0,-25 20 1 15,-5-1 19-15,2 48 1 0,-7-39 46 16,1 64-38-16,-5-8-46 16,-1-61 0-16,-1-19-9 0,-13-20 0 15,3-7-6-15,-2-15 0 0,-2-7-3 16,11-21-1-16,-8 8-14 0,7-10 0 0,-9 5-25 15,4-7-1-15,5-12-94 16,-9-30-118-16,8-7-12 16,0-13-1-16,10 23-281 15</inkml:trace>
  <inkml:trace contextRef="#ctx0" brushRef="#br0" timeOffset="106087.65">25161 12515 345 0,'5'-4'186'16,"-4"-2"-151"-16,1 1 2 0,1 2-18 0,3 0-1 16,2-4-8-16,1 2 1 15,12-3 96-15,-2 9 16 0,2 11 6 16,13 33-1 0,-5 60 11-16,-12-1 0 15,-8 9-14-15,-4-2-17 16,-3-12-76-1,2-36 0-15,2-12-17 0,-1-10 1 0,4-1-7 16,2-4 0-16,-8-22-5 0,8 14 0 16,-4-5-2-16,-4-5 1 0,2-5-22 0,-3-8-1 15,5 4-66-15,-7-9 1 0,0 0-72 16,-3-5 1-16,3 1-120 0,0-8 0 0</inkml:trace>
  <inkml:trace contextRef="#ctx0" brushRef="#br0" timeOffset="106775.65">25009 13150 603 0,'0'0'304'0,"11"0"-185"16,12-3-63-16,-2-5-54 16,16-4 0-16,104-54-63 0,-107 44-19 15,17-17 48-15,-16 9 0 16,-18 6 13-16,-6 0-1 15,-5 3 14-15,-3 0 1 0,-3 2 2 0,0 10 0 16,-3 1 2-16,-4-8 1 0,-1-1 0 16,-3 2 1-16,-9-8 1 0,6 8 0 0,0 1 1 15,5 2 1-15,0 1-3 0,7 7 1 16,-2-1 4-16,7 7 1 0,-3 0 36 16,0 3 1-16,0 3 24 0,-5 9 0 0,11 40 132 15,5 20 37-15,9 59-150 16,9 30 1-16,-15-79 15 15,0 37-22-15,1-2-65 16,-9-55 0-16,1-19-10 0,-6-6 0 16,2-7-4-16,-3-12 1 0,0-28-21 15,0 23 1-15,-1-14-36 0,-4 6 1 16,-4-3-34-16,3-12 0 0,-20 10 13 0,3-10-1 16,-16-17 34-16,-7-22 2 0,14-6 29 15,0-6 2-15,4-1 18 0,6 3 1 0,6 7-1 16,2 3 1-16,5 9-8 0,4 3 0 15,5 9-8-15,0 13 0 0,5-2-2 16,2 1 1-16,9-17-17 0,14 1 2 0,-2 13-56 16,19-10 1-16,-31 14-46 0,36-21 1 15,-20 4-32-15,-18 13 0 0,32-30 33 16,-14 10-1-16,-1 2 72 0,-2 2 0 0,-15 15 43 16,22-33 0-16,-16 9 25 15,-1-3 0-15,-5-6 33 0,0-2 0 0,-5 7 19 16,-1 5-1-16,-2 0 78 0,2 21-19 15,-1-12-80-15,0 9 1 16,-4 17 33-16,9-3 0 0,-8 14-6 16,-5 2 2-16,10 14-2 0,17 50 0 0,-12-11-7 15,0 12-1-15,-2 3-21 0,5 38 0 16,-8-27 35-16,2 54-49 16,1-2-29-16,-5-59 0 0,0-17-6 15,-2-14 0-15,-2-8-32 0,-3-9 2 16,4-9-48-16,-4-32 1 0,0 21-244 15,-4-15-270-15</inkml:trace>
  <inkml:trace contextRef="#ctx0" brushRef="#br0" timeOffset="107120.17">25625 12965 422 0,'-9'-12'221'0,"5"4"-200"16,3 1 2-16,2 1 35 0,7 3-30 16,3-12-26-1,-2 15 0-15,-16 9 7 0,17-10 0 0,-5 7 19 16,-2 0 0-16,29 35 39 0,-38-15 0 16,-8 3 6-16,-4 2 0 0,-4-1-29 15,-2-2 0-15,-10 8-26 0,14-19 1 0,16-13-40 16,-1 0 1-16,-3 3 12 0,8-6 1 15,-3 4-19-15,14-10 1 0,-6 7-14 0,3-1 1 16,31 2 0-16,-28 0 70 16,7 4 9-16,7 7 0 0,-42-7 0 15,35 34 2-15,-28-18-3 0,-1-1-42 16,8-18-16 0,-5 11-1-16,2 0-56 0,6-14-1 0,9-22-246 15,-11 10-134 1</inkml:trace>
  <inkml:trace contextRef="#ctx0" brushRef="#br0" timeOffset="107348.17">25705 12765 283 0,'4'-43'206'0,"4"22"-53"0,-2 4-36 16,5 3-48-16,12-26-47 16,-1 27 1-16,-12 13-6 15,2 0 1-15,-4 5 10 0,7 1 2 0,-8 5 25 16,14 24 0-16,-4 26 22 0,-4-11 0 15,-6-20 16-15,2 29 0 0,-1 6-5 16,0 5 0-16,-1 46-54 0,-7-38 0 16,0-1-27-16,0-3 0 0,0-1-17 15,3-11 1-15,0 4-107 0,4 17-126 16,-4-20 5-16,-6-93 1 16,6 64-43-16,-3-21 1 0</inkml:trace>
  <inkml:trace contextRef="#ctx0" brushRef="#br0" timeOffset="107760.17">26023 12895 340 0,'15'-30'294'0,"-6"17"-211"0,-3 5 0 0,-1 4 2 16,10-14 0-16,-10 17-19 0,-4 1 2 0,-5 7-19 15,7-10 0-15,-2 12 44 0,4 16-39 16,-10 0-46-16,-7 14 1 16,9-30-15-16,3 0 0 0,-6 16-7 15,6-13 0-15,6-5-44 0,14 11 5 16,16 0 41-16,-7-10 0 16,-20-3 17-16,23 11 1 15,-20-4 12-15,-7 6 2 0,-5 11 8 0,-5-18 2 16,-5 12-6-16,-3 3 0 0,4-15-13 15,-14 24 1-15,9-18-15 0,2-3-1 0,4-4-6 16,5-8 0-16,0 1 0 0,-2 5 1 16,10-11 0-16,-5 5-1 0,0-1 9 15,0-1 0-15,0 2 10 0,0-2-1 0,0 1 12 16,3 0 1-16,-3-1 0 0,0 1 2 16,0-1-13-16,3 3 1 0,-3-3-14 0,0 1 0 15,3-1-21-15,-3 0-1 0,4 1-85 16,-4-1-1-16,0 0-162 15,0 0-1-15</inkml:trace>
  <inkml:trace contextRef="#ctx0" brushRef="#br0" timeOffset="107871.67">26187 13347 888 0,'0'-2'477'0,"-3"-2"-292"16,3-2-94-16,0 5-91 16,0 1 1-16,0 3-36 0,0-3 2 15,0-3-48-15,0 3 0 0,3 0-142 16,-3 0 1-16</inkml:trace>
  <inkml:trace contextRef="#ctx0" brushRef="#br0" timeOffset="108023.17">26625 13346 1310 0,'0'0'491'0,"0"0"-424"0,0 0-53 16,0 0 0-16,0 0-45 15,0 0 0-15,0 1-167 0,0 0 1 0</inkml:trace>
  <inkml:trace contextRef="#ctx0" brushRef="#br0" timeOffset="108107.17">26598 13680 651 0,'-15'0'-79'0</inkml:trace>
  <inkml:trace contextRef="#ctx0" brushRef="#br0" timeOffset="112051.67">15090 11953 864 0,'0'0'307'0,"6"-4"-303"0,2 2 1 0,6-1 0 16,10-3 1-16,8-2-8 0,5 4 1 0,28 3-4 16,-41 2 1-16,20 6 2 0,-6 6 0 15,16 16 5-15,-19 19 1 0,-25-16 13 0,-2-1 0 16,-6 5 33-16,-2 2-24 15,0-26-26-15,-2-5 1 0,-2 21-46 16,2-25 1-16,0-3-101 0,-1 1 1 16,3-13-116-16,-4 9 2 0</inkml:trace>
  <inkml:trace contextRef="#ctx0" brushRef="#br0" timeOffset="112148.17">15497 11755 511 0,'-3'-13'316'0,"0"4"-283"0,1 4-1 16,1 3-32-16,-1-2 1 0,2 3-20 15,0-5-1-15,3 12-127 0,-1-8 1 0</inkml:trace>
  <inkml:trace contextRef="#ctx0" brushRef="#br0" timeOffset="112475.68">15675 11903 735 0,'-14'43'421'0,"-1"-3"-274"0,7-3-79 15,2-13-52 1,-19 82-1-16,27-100-12 0,1 0 1 0,0-10-53 15,11 10 1-15,-5-9-45 16,-9-5 0-16,48-19 3 0,-11-23 1 0,-16 4 42 16,-1-1 1-16,-4 0 37 0,-4 2 0 15,-3 4 15-15,-3 2 0 0,-4 19 6 16,-2-20 0-16,2-3 5 0,-2 21 1 0,0-21 2 16,0 1 0-16,0 25 3 0,0-22-1 15,0 6 12-15,1-10 12 0,3 39-10 16,-1-13 0-16,2 27-14 15,-7 12 0-15,12 19 1 0,-7 33 0 0,-3-43 14 16,2 28 0-16,-2 2 4 0,1 1 0 16,2-2-4-16,3-3 1 0,8 57 36 15,12-38-50-15,-13-56-23 16,20 51 0-16,-18-55-50 16,-4-1 1-16,-4-8-130 0,-2-1 0 0</inkml:trace>
  <inkml:trace contextRef="#ctx0" brushRef="#br0" timeOffset="112597.2">15973 11858 735 0,'-7'0'353'0,"4"0"-328"16,1 0 0-16,2 2-25 0,-2 0 0 0,2 3-132 16,-3 0-1-16</inkml:trace>
  <inkml:trace contextRef="#ctx0" brushRef="#br0" timeOffset="113187.17">16503 12112 995 0,'2'0'381'0,"8"2"-363"0,4-1 0 16,2-1-11-16,16 2 0 0,81 6-10 16,-87-8 0-16,-15 1-115 0,57 2-245 15</inkml:trace>
  <inkml:trace contextRef="#ctx0" brushRef="#br0" timeOffset="113395.67">16928 11916 591 0,'-7'0'244'0,"4"0"-210"0,4 1-1 16,5 1-4-16,-6 4 0 0,10 2-13 15,14 10 0-15,27 15-5 0,26 11 9 16,-60-29 3-16,22 15 2 16,-18-4 4-16,-13 8 0 0,-12-23-7 15,-13 24-1-15,6-23-13 0,-16 12 0 0,-4 0-23 16,-21 6 0-16,35-21-85 0,-31 13 0 15,32-18-194-15,-14 3 2 0</inkml:trace>
  <inkml:trace contextRef="#ctx0" brushRef="#br0" timeOffset="117639.53">28067 12832 942 0,'0'0'462'0,"0"0"-330"0,-3 0-68 15,-3 4-53 1,-5 5 1-16,-15 11-9 0,-18 23 1 16,8-8-8-16,1 5 1 0,-4-2-21 15,-17 16 1-15,17-20-24 0,-1 0 0 0,7-4-18 16,0 2 2-16,8-7 10 0,13-14 0 15,-6 5 23-15,9-12 0 0,-12 9 7 0,13-10-1 16,4-2 5-16,12-6 1 0,-11 9 32 16,3-4 0-16,3 0 22 0,3 0 0 15,19 6 56-15,24 20-13 0,17 33-45 16,-31-5 0-16,-23-32-16 16,24 42 2-16,-19-26-13 0,-3 1 0 15,-5-2-8-15,-1-2 0 0,-7-8-45 16,3-16 0-16,-2 9-85 0,0-2 0 0,-6-14-527 15</inkml:trace>
  <inkml:trace contextRef="#ctx0" brushRef="#br0" timeOffset="117903.53">27955 13262 547 0,'-3'-19'275'0,"-2"5"-222"15,5 4 0-15,5 3-17 0,1-12 1 16,21-1-15-16,26-2-19 0,-7 11-7 15,-11 3 0 1,-25 8-3-16,11-2 1 0,0 2 5 0,-7 0 0 16,-9 5 18-16,5 3 0 0,3 10 36 15,-11 8 1-15,-1 16 75 0,-1 0 9 16,0 37-22-16,0 132-4 16,5-109-89-1,1-44 2-15,1-10-17 0,3-4 1 0,-1-2-9 16,0-8 1-16,-8-20-46 0,6 16 1 15,-4-20-99-15,-2 16 1 0,-2-19-212 0,-2-3 0 16</inkml:trace>
  <inkml:trace contextRef="#ctx0" brushRef="#br0" timeOffset="118355.73">27886 13468 664 0,'-2'-11'274'0,"2"7"-248"0,2 2 0 0,10-2 7 15,7-3-35-15,22-1-59 16,-4-1-1-16,-6 2-52 0,-9 2 0 16,-3 3 17-16,-5-2 1 15,-11 4 66-15,0 3 1 0,3 4 110 0,-18 1 151 16,5-2-108-1,-19 50 2-15,0-39-8 0,4-4 0 0,-8 2-39 16,15-8-1-16,12-5-58 0,-2-1 0 16,-2 2-19-16,13-4 0 0,-5 1 0 15,4 0 1-15,-2 1-9 0,8-1 1 0,23 8-16 16,8-8 0-16,-26 2-34 0,-7 3 39 16,9 5 21-1,5 7 1-15,-26 13 9 0,-13-8 0 0,-6 0 3 16,-7 3-1-16,-16 9-10 0,18-11 0 15,4-5-10-15,4-4 1 0,14-7-10 16,1-3 0-16,-5 12-2 0,9-14 1 16,3 0-26-16,5-5 0 0,-3 6-4 0,2-2 0 15,34 9 9-15,-16-10 0 0,-1-1-32 16,1-5-13-16,-3-4-16 16,8-9 1-16,-16-7-72 0,-3-12 2 15</inkml:trace>
  <inkml:trace contextRef="#ctx0" brushRef="#br0" timeOffset="118684.24">28608 12851 625 0,'9'-10'442'0,"-6"5"-215"16,-1 4-138-16,-7 6-72 16,-1 0 1-16,-1-2-11 0,-12 13 2 15,-15 16-7-15,-15 11 0 0,17-7-9 0,-16 18-1 16,19-19-27-16,-1-2-1 0,8-3-11 15,3-6 0-15,4-5 1 0,10-13 1 0,-4 11 25 16,6-16 0-16,3 2 19 0,6-9 1 16,-3 3 2-16,-3 3 1 0,9-8-3 15,8-3 1-15,51-44 15 0,-35 30 0 0,3 5 15 16,-1 5-1-16,-4 6 12 0,-16 8 1 16,14-3 3-16,-16 4 1 0,-1 3 8 15,8 0 0-15,8 12-2 0,-10 16 2 16,-15 18-21-16,-3-28 1 0,-3 21-21 15,0-21 2-15,-6 23-10 0,-2 1 0 0,-2-1-10 16,-6 21 0-16,4-26-42 0,-4 11 0 16,14-38-75-16,-5 14 2 0,-4 0-115 0,6-23 0 15</inkml:trace>
  <inkml:trace contextRef="#ctx0" brushRef="#br0" timeOffset="118815.74">28502 13147 358 0,'6'0'141'0,"0"0"-148"0,-5-2-106 15,1 0 2-15</inkml:trace>
  <inkml:trace contextRef="#ctx0" brushRef="#br0" timeOffset="119078.73">28530 13329 703 0,'-5'0'333'0,"2"0"-263"16,3 0-56-16,1 0 1 16,1 0-51-16,-1 0-1 0,1-2-66 15,0-2 0-15,5-3-35 0,22-23 0 16,-10 2 51-16,-11 13 0 0,-3 8 99 16,1-3 1-16,4 0 78 0,-7 10 2 0,-9 6 12 15,6-6 0-15,6-4-20 0,-6 4-1 16,5 0-20-16,0-2-1 0,2 0-27 15,0-1 1-15,49-15-15 0,-33 8 1 0,-11 6 13 16,27-6 2-16,-10 3-31 0,0 4 1 16,-3 1-49-16,-3-2-1 0,-4 2-163 0,-12 1-166 15,-4-2-104 1</inkml:trace>
  <inkml:trace contextRef="#ctx0" brushRef="#br0" timeOffset="119435.73">28884 13024 297 0,'0'-2'209'0,"0"2"-38"0,0 2-96 16,0 0 2-16,0 1-9 0,2 8 2 0,-1 6 8 15,1 12 1-15,-1 26 75 0,-2-26-35 16,-2 17-86-16,-2-3-1 15,-1 2-22-15,-3-10 1 0,1-9-8 16,2-3 0-16,0 7-35 0,0-16 0 0,4-11-71 16,2 2 1-16,-1-4-103 0,-2 5 1 15</inkml:trace>
  <inkml:trace contextRef="#ctx0" brushRef="#br0" timeOffset="119583.74">28984 13230 683 0,'0'9'350'0,"3"-2"-265"0,2-2-69 16,1 0 1-16,3 5-12 0,2-3 0 15,2-2-61-15,-13-6 1 0,0-2-102 0,2 3 1 16,1-2-71-16,2-8 1 0</inkml:trace>
  <inkml:trace contextRef="#ctx0" brushRef="#br0" timeOffset="119688.23">29130 12976 398 0,'-2'0'262'0,"-1"0"-161"16,-4 12-121-16,1-2-155 15,-7 7 1-15</inkml:trace>
  <inkml:trace contextRef="#ctx0" brushRef="#br0" timeOffset="119896.23">28480 13841 953 0,'-23'0'366'0,"12"0"-317"15,4 0 0-15,2 0-20 0,2 0 0 0,5 0-44 16,4 0 1-16,-2-3-107 0,-1 1 2 15,7-6-124-15,1-1 0 0</inkml:trace>
  <inkml:trace contextRef="#ctx0" brushRef="#br0" timeOffset="120071.73">28712 13741 375 0,'2'0'399'0,"-2"0"-190"16,0 2-170-16,0-2 0 16,1 0-30-16,1 0 1 0,5 2-19 0,-4-4 1 15,30 10 6-15,-10-8 1 0,3-1 9 16,3-1 1-16,2-1 37 0,-3 1 1 0,5-1 38 15,-25 3 1-15,12 0-26 0,-11 0 1 16,-6 1-37-16,0 1 0 0,2 2-20 16,-7-4 0-16,10 1-53 0,18 10 0 0,8-7-333 15,-8-20-277-15</inkml:trace>
  <inkml:trace contextRef="#ctx0" brushRef="#br0" timeOffset="120167.73">29398 13725 961 0,'0'4'547'0,"0"-4"-462"0,0 0 1 0,0 0-56 15,0 0 2-15,2 0-24 0,-2 0 0 16,2 1-65-16,1-1 1 0,0 0-184 0,0 0 1 16</inkml:trace>
  <inkml:trace contextRef="#ctx0" brushRef="#br0" timeOffset="120460.23">29857 13432 928 0,'0'-3'289'16,"0"2"-489"-16</inkml:trace>
  <inkml:trace contextRef="#ctx0" brushRef="#br0" timeOffset="120563.26">29893 13729 893 0,'-9'1'288'0,"5"-1"-344"0,0 0 0 0,-2-3-275 15,-5-5 0-15</inkml:trace>
  <inkml:trace contextRef="#ctx0" brushRef="#br0" timeOffset="123727.23">30635 13022 280 0,'-34'-4'100'0,"13"3"-98"16,3 1-1-16,2-1-4 0,-18 0 2 0,10 1-23 16,14 1-1-16,-19 4-96 0</inkml:trace>
  <inkml:trace contextRef="#ctx0" brushRef="#br0" timeOffset="125013.74">30191 12987 250 0,'-29'19'101'0,"14"-6"-102"15,5 0 0-15,5-4-4 0,-16 24 1 16,18-14-78-16,6-16-54 15</inkml:trace>
  <inkml:trace contextRef="#ctx0" brushRef="#br0" timeOffset="125351.73">30621 12743 526 0,'0'-3'390'0,"0"1"-276"16,0 4 2-16,0-2-30 0,0 0 2 0,-1 1-52 16,1 1 0-16,-5 2-25 0,0 2 0 15,-25 26-4-15,-4 6 1 0,-12 11-6 16,11-16 1-16,-1 1-4 0,1-3 1 0,1-5-30 16,3 2 1-16,2-4-38 0,2 0 0 15,-1-3-133-15,17-14-20 0,5-4 143 16,0-1 2-16,-13 9 57 15,19-11 2-15,11-4 46 0,-11 6 2 16,3-2 43-16,2 2 0 0,4 2-2 16,2 6-1-16,35 26-13 0,-24 9 0 0,-10-10-28 15,-3 2 2-15,-9-19-23 0,5 18 2 16,-4-1-29-16,-1-6 1 0,0-12-132 16,2 23-277-16</inkml:trace>
  <inkml:trace contextRef="#ctx0" brushRef="#br0" timeOffset="125615.73">30439 13046 422 0,'16'-12'219'0,"-6"5"-173"0,0-1 1 16,3 0 2-16,25-14-47 15,5 6-7-15,-31 15-4 16,10-4 25-16,-5 5 0 15,-14 5 27-15,12 6 1 0,-10 6 7 16,-10-11 0-16,13 44 7 0,-7-19 0 0,1 5 2 16,-2-16 0-16,0 21-10 0,0-19 1 15,0 23-22-15,0 4 0 0,0-2-19 16,0 3 0-16,0-6-9 0,0 1 1 0,0-5-23 16,0-5 0-16,0-1-53 15,0-4 0-15,-2 9-172 0,1-31 1 0</inkml:trace>
  <inkml:trace contextRef="#ctx0" brushRef="#br0" timeOffset="126007.73">30452 13196 520 0,'5'-12'211'0,"1"4"-182"0,2 3 1 16,-1 0-22-16,18-11 1 0,-2 11-75 16,3 1-80-16,-8 4 119 15,-16 2 1-15,7 5 45 0,-7 4 1 16,-10-1 42-16,0 22 1 0,-13 9 19 0,-2-12 1 16,-19 27 68-16,13-20-44 15,6-11-103-15,14-15 1 0,7-9 3 16,2 0 0-16,5-1-5 0,6 0 1 15,-8-1-34-15,29 1 2 0,-4-1 1 16,19-3 2-16,-16-1 18 0,-23 12 80 16,-3-2-12-1,14 13 1-15,-23 14-4 0,-11-7 0 0,-1-2-24 16,-4-2 0-16,2-2-26 0,13-10-1 16,-12 14-14-16,16-17-1 0,-1 4-50 15,2 1 0-15,5-10-52 0,1-5 0 0,-3 2-67 16,3 3 0-16,-1-10-44 0,7-5 2 15</inkml:trace>
  <inkml:trace contextRef="#ctx0" brushRef="#br0" timeOffset="126403.73">30887 12635 716 0,'3'0'329'0,"-3"0"-262"0,0 0-1 16,0 0 47-16,0 2-63 16,2 1-49-16,1 7 0 0,-3 9-74 15,0 16-44-15,0-4-12 16,-6 24 24-16,-2-23 79 16,0-24 2-16,-12 21 23 15,5-16 0-15,3-7 8 0,-2 0 0 0,11-6 4 16,10-4 2-16,-13 8-9 0,6-4 0 15,0-2-1-15,2 0 1 0,5 0 0 16,1-2 1-16,29-19 6 0,-6 7 0 16,7 3 52-16,7 0 56 15,-5 8-32-15,2 2 1 0,-32 7-23 16,17 3 1-16,-11 6-28 0,2 20-1 16,-18 17-1-16,-3-8 0 0,-2-20-11 0,-4 0 2 15,-3 23-17-15,-16 24 1 0,7-26-10 16,-13 21 0-16,15-29-38 0,1-3-1 15,7-3-82-15,-1-1 2 0,-2-8-137 0,6-15 2 16</inkml:trace>
  <inkml:trace contextRef="#ctx0" brushRef="#br0" timeOffset="126524.73">30925 12978 330 0,'4'-11'127'0,"0"3"-118"0,2 3 2 0,0 1-11 15,5-8 1-15,-1 4-82 0,-5 7 1 16</inkml:trace>
  <inkml:trace contextRef="#ctx0" brushRef="#br0" timeOffset="126767.76">30898 13112 358 0,'-5'0'225'0,"2"0"-168"15,3 0 0-15,2 0-8 0,-2 0 1 16,1 0-35-16,2 0 0 0,2 0-59 15,19-5 32-15,10-2 15 16,15-10 1-16,-23 3 4 0,-7 2 1 16,1-1 12-16,-5 3 0 0,8-5-12 15,-18 12 0-15,13-13-9 0,-13 10 0 0,3 0 0 16,12-10 0-16,-4 5-30 0,1 0 0 16,0-4-11-16,-3 3 1 0,0 3 3 0,-7-2 0 15,-10 16-6-15,3-5 1 0,0 0-14 16,-4 1-56-16,4-1 49 15,-5 1 1-15</inkml:trace>
  <inkml:trace contextRef="#ctx0" brushRef="#br0" timeOffset="127051.77">31128 13045 311 0,'6'-11'264'0,"0"5"-186"0,4 2 1 0,2-1-21 16,22-9 0-16,22-3 116 0,35-6-90 15,-72 17-74 1,-3 2 1-16,20-5-8 0,-16 4 1 0,-8 2 12 15,-4 0-1-15,-1 3-29 0,-7 0-1 16,-10 3-20-16,13-6 0 0,-6 3-41 0,1 0 2 16,-1-1-61-16,-2 0 0 15,-2-2 4-15,-35-10 1 0,30 5 88 0,7 7 1 16,-5-2 89-16,2 1 1 0,14 10 83 16,-10-4 0-16,1 4 13 0,-24 41 2 0,21-16-29 15,-2 6 1-15,1 6-43 0,-1 3 1 16,2-3-31-16,1-2 0 0,1-7-28 15,2-20 0-15,1 10-22 0,-3-2 0 0,0 1-48 16,4-18 0-16,0-2-90 0,0-5 1 16,4-23-449-16</inkml:trace>
  <inkml:trace contextRef="#ctx0" brushRef="#br0" timeOffset="127183.26">31457 12828 717 0,'4'-4'344'0,"-2"3"-135"16,2 3-69-16,0 3-117 15,-3 1-1-15,5 4-19 16,5 15 1-16,-3 4-31 0,-4-8 0 0,-1 1-67 16,-1-3 1-16,0-4-107 0,-2-10 1 15</inkml:trace>
  <inkml:trace contextRef="#ctx0" brushRef="#br0" timeOffset="127595.26">30807 13634 747 0,'5'0'283'0,"2"0"-292"0,0 0 0 0,2-5-139 16,15-8 1-16</inkml:trace>
  <inkml:trace contextRef="#ctx0" brushRef="#br0" timeOffset="127831.78">31134 13515 533 0,'-3'14'346'0,"0"-3"-211"0,1-1-57 15,1-6-57-15,1 0 0 16,1-1-14-16,1 12 2 0,6-25-6 16,0 12 1-16,41 10-7 0,-20-13 0 0,1-2-1 15,0 2 1-15,0-1 4 0,-16 2 1 16,29 0 15-16,-18 0 1 0,-8 2 70 15,15 5 0-15,11 4-56 16,-32-7 0-16,22 12-21 16,-22-13 0-16,-3 2-14 0,3 0 0 0,-7-3-52 15,-1-2-1-15,-6-1-74 0,6 2-1 16,-3-4-98-16,0-2 0 0</inkml:trace>
  <inkml:trace contextRef="#ctx0" brushRef="#br0" timeOffset="127959.77">31527 13218 826 0,'0'0'371'0,"0"0"-296"16,0 0 1-16,2 0-32 15,-2 0 1-15,3 0-39 0,0 0 1 0,17 8-158 16,6 0-485-16</inkml:trace>
  <inkml:trace contextRef="#ctx0" brushRef="#br0" timeOffset="128359.26">31766 12606 680 0,'-3'0'225'0,"0"0"-229"16,3 0 2-16,0 0-2 0,0 0 0 15,0 0-138-15,0 1 1 0</inkml:trace>
  <inkml:trace contextRef="#ctx0" brushRef="#br0" timeOffset="128595.78">31786 12866 361 0,'1'0'222'0,"4"0"-168"16,2 1 1-16,-1 4-6 0,1-2 0 15,12 11 7-15,3 12 0 0,-7 1 19 0,-4 7 0 16,-4 6 19-16,-4 6 0 0,-1 4-11 15,-2 0 1-15,-2-16 36 0,-5 29-32 16,1-2-59-16,3-5 1 16,-3-7-24-16,4-16 1 0,2-12-24 0,2-4-1 15,4-15-94-15,10 3-100 16,3-21-88-16,22-38-128 16</inkml:trace>
  <inkml:trace contextRef="#ctx0" brushRef="#br0" timeOffset="129132.26">31950 12606 228 0,'-1'-31'229'0,"1"15"-147"0,0 5 0 0,-2 2-24 16,2 5 0-16,0-15-19 0,2 11 0 0,3-4-20 16,0 3 0-16,4-1-3 0,-1 10 0 15,3-7 11-15,33-21 0 0,-16 23 53 0,3 4 25 16,-20 6-75-1,8 5 0-15,4 16-17 0,-20 0-1 16,0-1-7-16,-3 2 1 0,-3-2-14 0,3 1 1 16,-4 3-20-16,-5 2 1 0,-1 0-20 15,-2-3 0-15,-2-3 4 0,-1 2 1 0,-11 10 32 16,8-16 0-16,7-10 56 0,-15 7 55 16,-15 3-56-16,19-15 1 15,6-2 36-15,2-3-69 16,11-1-23-16,0 0 0 0,2 0 7 15,8 0 0-15,-3-1-22 0,0-2 0 0,8 1-34 16,48-13 0-16,-31 7-17 0,3 0 1 16,-5 2 10-16,-6 0 1 0,-13 5-15 15,-2 0 100-15,-5 2 17 16,10 0 0-16,-26 5 6 0,11-2 2 16,-20 31 19-16,-28 7-42 15,15-10-24-15,0 2 1 0,17-10-8 16,13-8 1-16,7 0-24 0,4-1 1 0,4-11-16 15,18 14 1-15,2-8 30 0,6-1-1 16,-1 0 78-16,21 13-1 0,-25-4 11 0,-3-1 0 16,-20-8 22-16,1-3 1 0,8 16-7 15,-15-2 1-15,-3-12-32 0,-6 5 0 0,-1-8-29 16,-12 14 1-16,-1-7-18 0,2-2 0 0,2-3-17 16,5-4 0-16,0-1-122 15,6-2-136-15,3-3 75 16,1-7 1-16,4-1-74 0,-14-31 2 15</inkml:trace>
  <inkml:trace contextRef="#ctx0" brushRef="#br0" timeOffset="129447.33">32406 12351 747 0,'2'0'388'0,"-2"13"-229"15,0 1-75-15,0-2-72 16,1 10-1-16,-1 5-11 0,3-4 1 16,5-3-42-16,-4-2 0 15,3 2-81-15,-3-1 0 0,3 6-129 0,-7-22 1 16</inkml:trace>
  <inkml:trace contextRef="#ctx0" brushRef="#br0" timeOffset="129982.83">32338 12722 407 0,'4'-7'262'0,"2"4"-163"0,3 1 1 16,5-3 56-16,24-3-80 16,-5 1-57-16,-1-1 0 0,-8 6-15 15,-7 1 1-15,-5 0 7 0,-4 1 0 16,-8 1 4-16,0 0 2 0,-1 1-17 0,1 2 1 16,-3 2-19-16,-1 2-1 0,-16 36-8 15,3-24 0-15,-13 13-51 0,4-6 37 16,16-17 41-16,-17 17 1 15,24-24 3-15,0-3 0 0,-4 7-14 16,7-7-1-16,3-5-3 0,-6 6 1 0,6-2 5 16,1 1 0-16,2-2-4 0,-2 0 1 0,27-7 6 15,1 1 0-15,-6 4-4 0,2 2 1 16,-11-4-132-16,28-6-116 0,-19 2 164 16,-20 7 0-16,14-5 71 15,-17 8 2-15,-3 1 21 0,-12 6 0 0,12-6 16 16,-2 2 2-16,-7 4 21 15,1-2 1-15,-53 49 45 0,30-32 41 16,-23 19-44-16,25-20 1 0,9-5-34 16,14-7 0-16,-6 4-31 0,8-8 1 15,-3 11-18-15,7-8 1 0,4-5 0 0,-1-8 1 16,4 10-6-16,-1-4 1 0,28 12-4 16,3-11 0-16,-13-2 3 0,2 2 0 0,-1-1-1 15,-2 0 0-15,-14 3 5 0,-1-2 0 16,18 8 13-16,-6 9 10 0,-9-1-1 15,-4 0-1-15,0 0 27 16,-7-4 0-16,0-1 13 0,0-8 0 0,0 9-9 16,-4-1 2-16,-2-2-18 0,-6 4 1 15,4-22-1-15,-29 26-23 16,16-14-54-16,13-5 0 0,5-4-166 16,-20-9-132-16,22-23 59 15,-1-6 1-15</inkml:trace>
  <inkml:trace contextRef="#ctx0" brushRef="#br0" timeOffset="130387.83">32947 12452 489 0,'0'18'300'0,"0"-1"-214"0,0 3 1 15,0-1-26-15,0-1 1 0,0 20-36 0,0 19-1 16,-4-22-17-16,4 1 0 0,-3-2-6 15,3-1 0-15,-1-3 0 0,1-2 1 0,0-1-1 16,0-14 1-16,0 23-3 0,0-14 1 16,-3-13-2-16,2 8 0 0,-4 7-8 0,-1-12 0 15,-2-2-10-15,-4-4 1 0,9-9-7 16,-8 6 1-16,-25 7-10 0,17-10 1 0,-14-2 6 16,15 0 0-16,10-1 18 0,-7-4 1 0,1-2 15 15,6 0 0-15,13 9 6 0,-8-6 2 16,4 5 26-16,1-1 1 0,1-3 15 15,2 2 1-15,1 1 13 0,1-2 2 0,44-23 12 16,-28 29 0-16,-9 3-2 0,24 10 1 16,-8 7-38-16,13 21 0 0,-13-12-23 0,0-1 2 15,8 8-2-15,-3-3-14 16,-3-8-10-16,-13-10 1 0,-13-15-23 16,-2 2 1-16,9 2-24 0,-7-4 1 15,0-2-97-15,-12-6-77 0,6 0 32 16,5 0 0-16,7-32-52 15,-12-12 1-15</inkml:trace>
  <inkml:trace contextRef="#ctx0" brushRef="#br0" timeOffset="130551.33">33171 12632 355 0,'0'-18'319'0,"-3"11"-204"16,3 5 1-16,0 2 11 0,-3 6 2 16,6-1-54-16,-3-4 1 0,-3 7-13 0,0 38 1 15,3 17 40-15,0-29-46 16,0-6-45-16,0 23 1 0,0-1-11 15,-2 18 0-15,0-43-20 0,1 0 1 0,-1-7-52 16,2 7 0-16,0-18-85 0,0 0 0 16,-1-7-153-16,-2-11 1 0</inkml:trace>
  <inkml:trace contextRef="#ctx0" brushRef="#br0" timeOffset="130674.83">33234 12941 622 0,'0'0'401'0,"0"5"-214"0,0 3-125 15,2 0-73-15,-2 0-15 16,3 2 1-16,-3 3-50 0,0-23 2 16,0 14-107-16,0-4 1 0</inkml:trace>
  <inkml:trace contextRef="#ctx0" brushRef="#br0" timeOffset="131148.82">33440 12547 646 0,'17'-4'326'0,"-7"-1"-261"0,0 2 1 16,-1 0-35-16,14-1 2 0,-8 3-29 0,-1 0 0 15,6 1-16-15,-16 0 1 0,-2 1-7 0,1-1 2 16,-9 2-11-16,12 4 1 0,-7-2-19 16,-3 4 0-16,4 27 1 0,-19-6 0 0,1-8 28 15,-4 1-1-15,2 2 15 0,-3 0 0 0,-2 8 1 16,11-16 0-16,13-11 7 0,-1-2 2 0,-4 11 11 15,6-7 1-15,2-4 2 0,1-13 0 16,-2 15-8-16,4-2-1 0,-2-1-9 0,6 1 0 16,-6 1 1-16,39 16 0 0,-29-5 15 0,3 19 33 15,-11 0-14 1,-4 7 0-16,-4-3-4 0,-3-8 1 16,-1-14-19-16,-1 13 1 0,-3-1-13 0,-2 10 0 15,10-30-7-15,-4 12 1 0,1 0-6 0,4-19 1 16,2 0-13-16,-2 7 1 0,6-19-12 15,-4 12 2-15,3-3 7 0,3-6 2 0,11-19-2 16,2-7 1-16,-6 6 12 0,-2-3 1 0,1-3 11 16,7-20 0-16,-8 15 24 0,2 1 2 0,-5 5 15 15,-3 17 0-15,3-13 8 0,-1 2 1 0,-4 8-2 16,-3 15 0-16,1-10-29 0,-1 14-1 16,0 9-9-16,0-9 1 0,0 2-6 15,0 1 0-15,0 7-12 0,0 22 0 0,0-11-29 16,0 0 2-16,0 1-130 0,0-13-187 15,-1-3 37-15,-6 15 2 16</inkml:trace>
  <inkml:trace contextRef="#ctx0" brushRef="#br0" timeOffset="131335.82">33609 12616 519 0,'9'-48'332'0,"-2"17"-233"16,1 6 2-16,2 2-25 0,37-81 1 0,-36 90-26 15,15-10 1-15,0 9-14 0,-13 11 0 0,26-7 2 16,-17 9 2-16,-12 2-17 0,6 2 0 15,-13 8 0-15,11 18-5 16,-11 31-15-16,-3-37 2 0,0 20-6 16,0-5 1-16,0-20-29 0,0 19 0 0,0 0-34 15,-3-1 1-15,-2-3-47 0,-4-1-1 0,4-22-66 16,-4 13-1-16,-9-1-82 0,-1-16-1 16</inkml:trace>
  <inkml:trace contextRef="#ctx0" brushRef="#br0" timeOffset="131524.32">33834 12655 517 0,'0'11'358'0,"-1"5"-257"0,1 0 0 0,-3 0-24 16,2 70 0-16,1-70-33 0,-2 22 0 0,2-39-27 16,-3 37 0-16,3-4-11 0,0 0 1 0,0-5-4 15,0 12 0-15,0-29-7 0,-3 0 1 0,3 10-75 16,-5-5-134-16,0-2 42 15,-4 1 0-15,-3-12-64 0,14-16 1 16</inkml:trace>
  <inkml:trace contextRef="#ctx0" brushRef="#br0" timeOffset="131712.32">33741 12955 634 0,'-2'-4'276'0,"2"0"-174"16,0 2-6-16,2-1-79 15,1 0 2-15,-3 2-17 0,3-2 1 16,-3 6-12-16,6-7 2 0,-4 3 9 15,1 1 1-15,-3 0 5 0,0 0-1 0,3 2-1 16,0 4 1-16,-3-2 1 0,0 1 0 0,0 3-4 16,12 29 2-16,-22-23-5 0,0 10 0 0,4-12-4 15,3-7 0-15,-3 9-34 0,4-9 0 16,-4 3-90-16,3-5 1 0,-3 4-85 0,6-10 1 16</inkml:trace>
  <inkml:trace contextRef="#ctx0" brushRef="#br0" timeOffset="131875.32">33625 13234 435 0,'-13'0'451'0,"7"2"-313"15,1 3 0-15,0-2-35 0,4-1 1 16,7-3 54-16,-1 3-21 0,13 7-80 16,25-12 0-16,3-3-9 0,29-5 1 15,-36 5-28-15,-29 5 1 0,23-2-14 16,-33 3 1-16,3-1-8 0,-3 1 0 0,0 0-3 16,0 0 1-16,0 0-11 0,0 0 0 0,0 0-23 15,0 0 1-15,0 0-50 0,0 0 2 0,0 1-135 16,0 0 1-16</inkml:trace>
  <inkml:trace contextRef="#ctx0" brushRef="#br0" timeOffset="133583.82">30780 14394 925 0,'-16'57'407'0,"1"-21"-350"0,4-5-1 0,-3-3-30 16,-52 103 1-16,55-110-23 0,-10 20 0 0,4-3-38 15,0 3 1-15,5-7-71 0,4-4-1 16,-1-12-142-16,4-13 1 0</inkml:trace>
  <inkml:trace contextRef="#ctx0" brushRef="#br0" timeOffset="133715.35">30784 14686 723 0,'19'8'398'0,"0"8"-242"0,0 3-88 16,-4-5-61-1,32 27 0-15,-13-9-62 0,-15-15-181 16,-13-16-26-16,-2-1 2 16</inkml:trace>
  <inkml:trace contextRef="#ctx0" brushRef="#br0" timeOffset="134079.82">31349 14248 499 0,'8'0'327'0,"-5"10"-137"0,0 3-67 16,-3-1-104-16,3 8 0 0,-4 4-15 16,-2-14 0-16,-7 22-33 0,-2-1-1 15,-2-15-57-15,3 1 1 0,7-13-69 16,-1-1 1-16,-7 8 56 0,11-11 0 0,8-4 75 15,-7 5 1-15,3-2 41 0,0-1 1 16,6-6 35-16,5-2 0 0,40-25 63 16,-14 9 0-16,-9 15-22 0,3 0 0 15,5 4-33-15,1 1 2 0,-21 4-6 16,18 0 0-16,-25 6 10 0,0 1 0 0,25 11-12 16,-14 21 2-16,-15 40 23 0,-10 9-1 15,1-45-43-15,-3-3 0 16,-3 38-19-16,-4 43 1 0,7-70-6 15,0-1-1-15,-2 2 10 0,-6-28 0 16,-11 17-32-16,-21-3-42 16,8-29-11-1,5-5 1-15,16-2-56 0,-11 0 0 0,11-7-98 16,-29-5 0-16</inkml:trace>
  <inkml:trace contextRef="#ctx0" brushRef="#br0" timeOffset="134215.32">31523 14115 372 0,'12'0'140'0,"1"0"-151"16,-5 0-111-16,-3 0 1 0,5 8-30 16</inkml:trace>
  <inkml:trace contextRef="#ctx0" brushRef="#br0" timeOffset="134358.87">31173 14654 749 0,'-5'1'332'0,"4"-1"-253"15,2 0 1-15,4 0-36 0,-1-1 1 16,12 1-35-16,17-9-1 0,24-4-21 16,-11 1 0-16,5 0-71 0,3 2 0 15,24-9-156-15,-26 1 1 0</inkml:trace>
  <inkml:trace contextRef="#ctx0" brushRef="#br0" timeOffset="134523.82">32319 14203 529 0,'-24'0'281'0,"8"2"-225"16,3 1 1-16,-4 3-21 0,-26 9-1 15,-36 36-15-15,49-28-40 0,-21 18-25 16,12-9 1-16,17-10-74 15,2-6 1-15,14-12-71 0,1-3 1 0</inkml:trace>
  <inkml:trace contextRef="#ctx0" brushRef="#br0" timeOffset="134619.82">32027 14553 532 0,'1'18'345'0,"1"3"-193"0,-1 0-77 16,-1-5-68-16,2 14 1 15,-1-3-43-15,-1-7 1 0,2-1-124 16,-2-17 2-16</inkml:trace>
  <inkml:trace contextRef="#ctx0" brushRef="#br0" timeOffset="134855.82">32182 14403 355 0,'20'-14'180'0,"-11"7"-109"0,0 4 2 0,5-2 28 0,21-5-57 16,-16 9-20-1,-13 0 1-15,1 3 19 0,15 4 0 16,-7 10 20-16,-5 3 1 0,0 7 7 16,0 7 0-16,-3 4-16 0,2 5-1 0,1 2-18 15,-6 2 0-15,1 4-20 0,-3-24-1 0,-1 23-14 16,1 0 1-16,-2-2-27 0,0-1 0 16,-2-30-61-16,1 23 2 0,-7 14-381 0</inkml:trace>
  <inkml:trace contextRef="#ctx0" brushRef="#br0" timeOffset="135303.85">32216 14498 413 0,'21'-11'242'0,"-1"5"-117"0,0 2-57 16,-3 0-60-1,27-3 1-15,-37 5-2 0,6 1 1 0,-10 2 1 16,4 5 0-16,-17-4 2 0,13 4 0 16,-6-1 7-16,-6 28 2 0,-17-3 32 0,-18 4-9 15,13-10-33 1,25-17 0-16,-17 9-15 0,16-12 0 15,7-3 12-15,-1-1 0 0,2 1 1 0,3-2 0 16,-1 1-3-16,-2 1-1 0,2-1-3 16,6 0 1-16,-6 0 2 0,2 0 0 0,0 0 8 15,-4 0 1-15,2 0-2 0,-3 0 0 0,0 1-4 16,5 1 0-16,-3 2-16 0,1 0 1 16,-1 0-23-16,0 3 1 0,17 33-41 0,-22-15 48 15,1-16 23 1,0 8 1-16,-4 10 1 0,-2-14 1 15,-4 3 6-15,1 3 0 0,-2 1-5 0,0-3 1 16,3-2-12-16,2-8 0 0,0 1-52 16,7-3 0-16,-1-7-362 0</inkml:trace>
  <inkml:trace contextRef="#ctx0" brushRef="#br0" timeOffset="135628.32">32718 14071 617 0,'0'-11'339'0,"0"7"-275"16,0 3 1-16,0-1-43 0,0 4-1 15,0 2-17-15,-2-3 0 0,1 2-9 0,-2 5 1 16,-10 19-22-16,-3 9 0 0,3-15-22 16,0-1 0-16,5-13-34 0,-6 9 1 0,-5 4-17 15,16-19 1-15,-8 6 12 0,21-15 1 0,-13 11 21 16,3-3-1-16,0 0 34 0,0 1-1 15,6-3 31-15,0 0 0 0,0 0 36 0,43-13 0 16,-38 9 64-16,22-9 0 0,-21 11 34 16,5-2 0-16,-8 7-12 0,14 1 0 0,-3 16-22 15,-14 7 0-15,0 22-32 0,-6-26 2 16,0 20-30-16,-3-18 2 0,-3 22-23 0,0 0-1 16,-5-1-12-16,-7 18 1 0,3-22-22 15,3-4 0-15,-10 25-167 0,-8-23-433 16</inkml:trace>
  <inkml:trace contextRef="#ctx0" brushRef="#br0" timeOffset="135912.32">32621 14503 618 0,'-3'0'284'0,"1"0"-163"0,2 0-53 16,2 0-68-16,0 0 1 15,-1 0-83-15,1-1-98 16,-2-1-7-16,3 0 1 0</inkml:trace>
  <inkml:trace contextRef="#ctx0" brushRef="#br0" timeOffset="136092.32">32638 14477 522 0,'-11'-5'168'0,"7"2"-179"0,1 0 1 16,1 0-33-16,-1 0 0 0,0-6-89 16,0 1 1-16</inkml:trace>
  <inkml:trace contextRef="#ctx0" brushRef="#br0" timeOffset="136171.32">32676 14458 223 0,'0'-10'208'0,"0"7"-123"0,0 1-65 16,0 2-66-16,0 0 0 16,-1 2-224-16</inkml:trace>
  <inkml:trace contextRef="#ctx0" brushRef="#br0" timeOffset="136291.82">32709 14419 614 0,'0'0'331'0,"0"0"-260"0,0 0 0 16,0 0-43-16,0 0 1 0,0 0-24 15,0 0 1-15,0 0-28 0,0 0 1 16,0 0-57-16,3 0 2 0,-3 0-111 0,0 0 1 16</inkml:trace>
  <inkml:trace contextRef="#ctx0" brushRef="#br0" timeOffset="136415.32">32672 14547 594 0,'0'3'281'0,"1"-3"-251"15,1 0 0-15,2-2-38 0,3 2 0 0,2-4-101 16,2-4 0-16,-15 3-31 0,40-26 0 0</inkml:trace>
  <inkml:trace contextRef="#ctx0" brushRef="#br0" timeOffset="136567.82">32979 14295 232 0,'0'-7'148'0,"0"5"-27"16,0 3-30-16,0 0-76 15,0 0 2-15,0 1-15 0,0 1 1 0,0-3-1 16,0 3 0-16,0 0-12 0,0-2 0 16,0-1-18-16,0 5-1 0,-3-5-29 0,3 1 0 15,0 1-29-15,-3 2 0 0</inkml:trace>
  <inkml:trace contextRef="#ctx0" brushRef="#br0" timeOffset="136899.82">32994 14305 317 0,'8'0'183'0,"3"-4"-57"0,4 3 9 16,7-5-81-16,33-6-34 16,-15 2 0-16,-5-1-6 0,-9 2 0 15,-3 5-6-15,-6-2 0 0,-5 2-2 0,-8 3-1 16,2-3-12-16,-3 3 1 15,-3 1-32-15,-3 0-1 0,0 0-29 0,6-2 2 0,-6 1-15 16,0 1 2-16,-1-2 9 16,3 1 1-16,-5-3 48 0,1 3 1 0,5 5 60 15,-10-4 0-15,3 2 62 0,-43 1-1 0,68 11 9 16,-65 20 1-16,25 24 59 0,2 1-38 16,-3 4-87-16,7-18 0 15,0-4-19-15,3 1-31 16,1-13-52-16,8-12 0 0,4-16-54 15,0 0 1-15,0-3-138 0,0-3 1 16</inkml:trace>
  <inkml:trace contextRef="#ctx0" brushRef="#br0" timeOffset="137072.32">33209 14359 624 0,'11'-3'282'0,"-6"-1"-203"0,-1 4 1 0,3-1 2 15,-4 1-1-15,4 1-36 0,9 3 1 0,-23-1-29 16,14 1-1-16,3 6-14 0,-4-2 1 15,0-2 0-15,1 2 0 0,-1 0-13 0,-1-1 1 16,-5-7-57-16,3 4-72 16,-3-4 34-16,5 5 1 0,-5-8-42 15,0 2 1-15,0-1-29 0,4-3 2 0</inkml:trace>
  <inkml:trace contextRef="#ctx0" brushRef="#br0" timeOffset="137183.82">33373 14004 254 0,'5'-4'153'0,"-5"2"-66"0,0 2 1 16,0 2-17-16,0-2 2 0,0 5-33 0,2 6-101 16,-5 10-68-1,-9 10 0-15</inkml:trace>
  <inkml:trace contextRef="#ctx0" brushRef="#br0" timeOffset="137823.32">32793 14740 309 0,'-3'-4'125'0,"1"2"-79"16,2 4 0-16,-1-2-12 0,1 0 2 0,0 0-39 15,0 0 1-15,-2-2-8 0,2 2-1 0,0 0 13 16,-1 0-1-16,1 0 17 0,0 0 0 16,-3 0 71-16,3 0 0 0,0 2 10 0,0 1 1 15,0-1-22-15,-2 1-1 16,2 3-26-16,0-2 0 0,-3 0-19 0,3 1 1 16,0 1-18-16,-7 30 1 0,11-55-9 15,-5 27 1-15,-1-1-1 0,2 0 1 0,0-6 0 16,-6 41 2-16,7-41 1 0,4-23 1 0,-3 33-3 15,-1-4 2-15,2-10-12 0,0 2 1 16,-1 0-22-16,4 2 2 0,3-6-83 0,4-4-42 16,-3 2 58-1,43-30 0-15,-40 22 10 0,-3 2 2 0,12-4 0 16,-4 5 1-16,-6 8 50 16,20-11 0-16,-13 11 46 0,-9 2 0 0,6-1 43 0,-1 2 0 15,-3-1 12-15,0 2 0 0,-9 2 0 16,0 0 0-16,-3 0-20 0,18 4 1 15,-23-7 8-15,29 11-33 0,-1-4-69 16,6-11-103 0,4-2 62-16,22-12 0 0,-20 0 35 15,-6 3 1-15,-4 4 32 0,-2 5 1 0,5 0 55 16,-19 7 1-16,10 0 37 0,-12 1 0 16,12 7 63-16,10 7-40 0,-21-8-76 15,21 13 0-15,-23-16-17 0,14 10 0 16,-9-7-10-16,-3-1 0 0,-1-1-7 15,-7-5 1-15,0 0-19 0,3 3 0 0,-2 1-15 16,1-3 0-16,-2-1-86 0,2 1-74 16,-4-2 107-16,2 0 2 15,-3-1-20-15,0 0 1 0,0-2-43 0,-9-4 1 16</inkml:trace>
  <inkml:trace contextRef="#ctx0" brushRef="#br0" timeOffset="137963.32">33406 13983 559 0,'-5'-3'247'0,"2"3"-167"16,2 0 1-16,2 3 14 0,-2 0 1 0,-4 2-52 15,-1 12 0-15,-7 22-25 0,-5 34-92 16,3-13-45 0,0 2 1-16</inkml:trace>
  <inkml:trace contextRef="#ctx0" brushRef="#br0" timeOffset="138148.32">33520 14690 982 0,'9'0'463'0,"-3"-1"-381"0,-1 1-1 0,-2-2-28 16,-2 1 1-16,1 1-32 0,-2-2 0 15,0 4-20-15,0-4 2 0,1 2-37 16,-1 0 1-16,-3 0-123 0,0 2-172 15,-3-2-63-15,-26 3 0 0</inkml:trace>
  <inkml:trace contextRef="#ctx0" brushRef="#br0" timeOffset="139772.26">27020 15976 896 0,'12'0'404'0,"-5"0"-290"16,1 0-85-16,3 0-1 15,-5 0-19-15,13 0-1 0,7 2-28 0,3 4 2 16,-8 9-157-16,-4 5-328 15,-12-20 94 1</inkml:trace>
  <inkml:trace contextRef="#ctx0" brushRef="#br0" timeOffset="139993.26">27125 16199 421 0,'26'-11'242'0,"-10"7"-176"15,-2 3-1-15,-2 0-7 0,17-3 2 0,-6 13 42 16,6 27 3-16,-8 43-59 16,-20-13 0-16,-1-3 40 15,0-25-25-15,-1 22-45 16,1-40 1-16,0 25-12 0,0-15 1 16,3-13-12-16,2-1 0 0,-1-12-118 15,8 3-231-15</inkml:trace>
  <inkml:trace contextRef="#ctx0" brushRef="#br0" timeOffset="140658.76">27424 15892 372 0,'4'-29'217'0,"2"12"-152"0,0 5 1 15,4 0-25-15,13-23 2 0,3 9-28 16,-11 14 0-16,0 6-9 0,-8 5 1 15,4-3 8-15,1 3-1 0,-8 2 1 0,4 4 2 16,4 1-10-16,-18-5 1 0,14 6-5 16,3 6 1-16,27 29-1 0,-24-26 0 0,6 5 3 15,-13-13 0-15,3 8 0 0,-1-2 0 16,-3 1-2-16,-2 1 1 0,-4-1-13 16,0 2 1-16,-7-10-44 0,-2 11 1 0,-14 8-84 15,-20-4-1-15,24-11 8 0,-37 18 0 16,22-5 111-16,-2 2 0 0,6-6 144 15,16-13 2-15,-14 5 27 0,4-7 1 16,2 0-55-16,7-2 1 0,4 1-57 16,8-4 0-16,6-1-6 0,1-4 0 0,3 2-14 15,0-2 2-15,45-30-19 0,15 3 1 16,-11 14-6-16,1 2 0 0,-3 3-4 0,-3 3 0 16,-2 6 0-16,-1-1 1 0,-26 5-6 15,20 0 0-15,-28 0-11 0,18 0 2 0,-23 1-22 16,-2 3 2-16,19 0-25 0,-16 8 2 15,-25-6-15-15,18 18-1 0,-17-5 20 16,-21 14 0-16,-7-1 44 0,12-11 1 0,1-4 22 16,-1-1 0-16,4-5 7 15,0-2 0-15,11-2 6 0,-30 11-1 0,33-12 8 16,-14 7 0-16,6-2-26 0,11-7 1 16,-2 3-5-16,8-5 0 0,-2 3-1 15,17-7 0-15,4 5-67 0,45 17-38 16,0-16 57-16,-28-4 0 15,30 0 53-15,-11 1 0 0,-11 2 31 0,-8 5 0 16,5 8 52-16,-36-6 1 0,6 20 0 16,-24 2 0-16,2-17-32 0,-14 13 2 0,-40 18 26 15,5-12-45-15,4-4-39 16,24-14 1-16,19-8-35 16,6-4-59-16,10-4 19 15,-2 1 0-15,5-3-5 16,2-1-1-16,-4-5-84 0,12-22-1 15,2-15 52-15,-11 6 2 16,0 11-42-16,-4 6 1 0</inkml:trace>
  <inkml:trace contextRef="#ctx0" brushRef="#br0" timeOffset="140933.26">28373 15643 888 0,'0'0'355'0,"0"3"-309"15,0 1 0-15,0 4-26 0,0 3 1 16,0 6-35-16,0 1 1 0,0 19-87 16,1-12 0-16,1-3-144 0,0-1-1 15</inkml:trace>
  <inkml:trace contextRef="#ctx0" brushRef="#br0" timeOffset="141355.78">28241 16031 749 0,'0'-1'400'0,"9"-6"-256"16,14-1-86-16,-6-1-54 15,34-13 0-15,-10 11-13 16,-9 6 0-16,-3 0-40 0,-4 3 0 0,-2 0-49 16,-6 0-1-16,-8 2-83 0,-4 0 0 15</inkml:trace>
  <inkml:trace contextRef="#ctx0" brushRef="#br0" timeOffset="141523.78">28173 16231 670 0,'17'-3'395'0,"-3"-3"-325"16,0 0 2-16,-2 1-49 0,28-12 2 15,-11 10-22-15,0-2 1 0,0 3-26 0,-3-1-1 16,-5 3-54-16,-13 4 1 0,11-4-45 15,-13 4 1-15,-7 0-79 0,-13 2-1 0</inkml:trace>
  <inkml:trace contextRef="#ctx0" brushRef="#br0" timeOffset="141684.78">28158 16361 459 0,'-16'0'429'0,"8"3"-304"0,3 0 0 16,2-2-93-16,3 0 1 0,4-2-14 15,3-2 2-15,-2 3 7 0,32-11-16 16,28-10-11-16,28-8 1 15,-11 8-4-15,-39 10 1 0,-6 5-5 16,1 2 0-16,-26 4-48 0,14 0 1 0,-8 0-41 16,-13-1 1-16,-2-2-126 0,7 1 2 15</inkml:trace>
  <inkml:trace contextRef="#ctx0" brushRef="#br0" timeOffset="142047.78">28285 16520 661 0,'-12'0'298'0,"2"3"-245"0,7 3 1 0,-2-4-29 16,2 1 1-16,-5 5-30 0,5 1 0 0,9-15-80 15,-9 10 63-15,3-4 40 16,-3 3 1-16,3-1 10 15,0-2 0-15,0 1 12 0,0 1-1 0,3-2 51 16,5-5-40-16,10 7-40 16,25-22-1-16,1 5-7 15,-1 5 0-15,5 3 0 0,0 4 0 16,1 3 23-16,-25 0 0 0,24 2-13 16,-5 4 0-16,-6 2 7 0,-7 4 2 0,0 6 16 15,-27-11 0-15,1 14-9 0,-11-7 1 16,-9 0-13-16,-5 3 2 0,-7-6-12 0,-21 5 1 15,33-11-5-15,-37 7 1 0,38-9-22 16,-11 1 0-16,4-1-58 0,7-2-1 0,2-1-414 16</inkml:trace>
  <inkml:trace contextRef="#ctx0" brushRef="#br0" timeOffset="142359.78">29531 16567 781 0,'0'-3'217'0,"-2"1"-412"15,-1 2 0-15</inkml:trace>
  <inkml:trace contextRef="#ctx0" brushRef="#br0" timeOffset="142471.79">29572 16697 937 0,'0'0'335'0,"0"0"-411"0,-6-2-319 16,-5-3 1-16</inkml:trace>
  <inkml:trace contextRef="#ctx0" brushRef="#br0" timeOffset="145544.88">30132 15687 573 0,'-10'6'325'0,"-4"16"-186"0,-6 8-35 15,-1-5-85-15,-76 91-1 0,80-98-18 16,-21 16 0-16,1 0-32 0,2-5-1 15,1-2-47-15,0-1 1 0,5-6-75 0,14-13 2 16,-24 13-6-16,18-12 0 0,13-3 19 16,3-2 168-1,2-3 40-15,-6 1-1 0,21-7 55 16,-12 3-1-16,3 1 9 0,2 0 1 16,4 1-38-16,26-20 0 0,-14 24-25 0,0 6 2 15,18 18 27-15,3 32-48 16,-16-3-41-16,-12-10 1 0,-11-29-10 15,7 31 1-15,-6-12-77 0,-1 2-154 16,-6-27-17 0,3-4 0-16</inkml:trace>
  <inkml:trace contextRef="#ctx0" brushRef="#br0" timeOffset="145816.01">30069 15975 508 0,'13'-12'234'0,"-5"6"-202"0,1 3-1 16,0-3-22-16,15-6-1 0,-9 8-10 15,0 1 1-15,0 0-4 0,-2 0-1 0,-10 2 21 16,9 1-1-16,-9 1 26 0,-6 3 0 16,6 7 79-16,17 30 10 15,-17 10-13-15,-3-8 21 16,0 28-91-1,3 2 1-15,3 75-11 0,5-62-26 16,4-11-11-16,-8-33 1 16,-1-9-39-16,-6-19 2 0,3 4-160 0,-3 12-230 15</inkml:trace>
  <inkml:trace contextRef="#ctx0" brushRef="#br0" timeOffset="146567.88">29927 16262 446 0,'14'-15'192'0,"-1"5"-171"0,0-1 2 0,2 1-10 15,27-19 0-15,4 5-30 0,-11 16 0 0,-23 3-48 16,30-5 1-16,-22 3 29 0,-14 7 2 16,-1 3 72-16,1 5 141 15,-20 0-69-15,11 23 1 0,-28 12-6 16,-15-8 0-16,8-13 36 0,1 0-84 16,29-15-61-1,2-5 1-15,2 2-8 0,-15 11 1 16,25-11-42-16,7-11 0 0,-1 11-137 15,41 13 39-15,-39-16 134 16,-4 1 1-16,11 3 41 0,3 6-1 16,-37 9 96-16,-27 26 32 0,1-10-110 15,-25 14 1-15,53-42-37 16,-1 5-19-16,12-11-39 16,0 10 0-16,14-12-43 0,-8-6 1 15,3 0-59-15,62-13 1 0,-37-5 0 16,13-17 2-16,-10 9-20 0,9-11 149 15,-8-9 57 1,-13 1 0-16,-13 2 15 0,-1-3 0 0,3-5-19 16,-2-3 1-16,6-8 16 0,18-41 13 15,10 9-20 1,-5 37 0-16,1 4 68 0,29-16 1 16,-21 31-64-16,-33 36 1 15,-11 13-1-15,-1 7 0 0,-10 13-12 0,2-6-1 16,-3-24-16-16,-20 84-1 0,3-37-12 15,-21 22 1-15,11-18-11 0,-2-3 1 0,3-1-32 16,-2-3-1-16,0 4-73 0,6-10 12 16,13-14 84-1,15-18 1-15,0 3 11 0,3-4 1 16,5-4 5-16,-7 2 1 0,9-1 21 16,37-18 1-16,-21 9 18 0,6 1 0 0,-1 1 6 15,1 2 0-15,2 7 82 0,-18 16 8 16,23 22-22-1,-21 58-43-15,-25-27-59 16,-4-11 1-16,7-38-13 0,-4 0 1 16,-3 17-32-16,-1-4 2 0,-6 11-75 0,7-20 1 15,2-16-154-15,-10 18 0 0</inkml:trace>
  <inkml:trace contextRef="#ctx0" brushRef="#br0" timeOffset="146691.38">30494 16044 557 0,'9'0'255'0,"-1"-1"-239"16,-2 1 1-16,-3 0-72 0,3 0 0 15,-3-2-162-15,8 1 2 0</inkml:trace>
  <inkml:trace contextRef="#ctx0" brushRef="#br0" timeOffset="146964.38">30491 16212 330 0,'-10'0'207'0,"7"0"-180"15,3 0 1-15,0 0-16 0,3 0 1 16,-1-1-21-16,-1-1 1 0,3-1-31 16,2-2 2-16,37-23 3 0,-8 4 1 0,2-3 25 15,-14 7 1-15,-14 13 16 0,8-12 1 16,-8 11 37-16,17-22-5 16,-10 7-38-16,2-14 1 0,-10 21-11 15,1-2 1-15,-1 12 0 0,7-19 1 16,-4 19 9-16,7-6 0 0,19-4-1 15,-6 5-1-15,3 0 3 0,-2 1 0 0,-18 8 3 16,12-3 0-16,-6-1-11 0,-2 5 1 16,-8-1 9-16,-9 2-1 0,-1 0-9 0,-8 2 0 15,5-1-38-15,3 2 0 16,-3 1-38-16,-9 2 2 0,-48 36-162 0</inkml:trace>
  <inkml:trace contextRef="#ctx0" brushRef="#br0" timeOffset="147191.91">30941 15829 441 0,'-4'0'294'0,"-1"0"-204"16,3 0 0-16,-1 7-17 15,1 4 1-15,-5 18-19 0,2 6 1 0,0 19 39 16,-4 11-38-16,2 2-46 15,0-4-1-15,0-1-7 0,1-15 0 16,3-5-57-16,1-9-133 16,2-7-179-16,0-36-171 15,2 10 410 1</inkml:trace>
  <inkml:trace contextRef="#ctx0" brushRef="#br0" timeOffset="147347.38">30990 15954 311 0,'10'-20'263'0,"-2"15"-62"16,-1-1-66-16,2 12-41 15,8-2-5 1,-2 14-46 0,7 17 1-16,-21-27-13 0,8 20 1 0,-1-12 1 15,-2-4-25-15,0-4-32 16,-6-4 0-16,3 2-176 0,-9-19-200 16</inkml:trace>
  <inkml:trace contextRef="#ctx0" brushRef="#br0" timeOffset="147547.88">31099 15548 288 0,'0'-4'302'0,"0"1"-170"16,0 6-1-16,0-3-28 15,0 3-1-15,1-2-36 0,-1 2 1 0,2 3-37 16,7 27 1-16,-1 3-14 0,1-3-20 15,-6-18-36-15,2 15 0 16,1 13-56-16,-4-22 0 0,-6-12-102 16,1 1 1-16</inkml:trace>
  <inkml:trace contextRef="#ctx0" brushRef="#br0" timeOffset="147771.38">30414 16552 691 0,'0'0'340'0,"1"0"-186"0,2 0-76 15,2 0-74-15,1 0-65 16,1 0 1-16,3 2-105 0,9-1 2 15,4-12-411-15</inkml:trace>
  <inkml:trace contextRef="#ctx0" brushRef="#br0" timeOffset="147979.88">30704 16505 489 0,'5'0'303'0,"-2"0"-267"16,3 0 1-16,3 0-29 0,8-3 1 16,6 0-30-16,6-3 0 0,22-10 1 0,-11-3-1 15,2 4 42-15,17-11 0 0,-22 18 166 16,-9 3 76-16,-21 5-154 15,6 0 1-15,-12 1-66 0,4 4 1 16,-5-2-32-16,0-3 1 0,3 2-23 16,0 0 2-16,6 4-68 0,34 23-92 15,-17-25 50 1,-12-4 0-16,12-2-19 0,-3-6 1 0,3-9-7 16,-16 0 1-16,-4-2-16 0,-3-2 2 15</inkml:trace>
  <inkml:trace contextRef="#ctx0" brushRef="#br0" timeOffset="148119.38">31426 15787 658 0,'-3'-3'251'0,"3"0"-245"0,0 6 0 0,-3-1-34 15,3-1 1-15,-5-1-231 0,-7 0 1 16</inkml:trace>
  <inkml:trace contextRef="#ctx0" brushRef="#br0" timeOffset="148307.88">31382 15990 287 0,'0'-6'166'0,"4"4"-115"0,1 2 1 16,1-3 24-16,0 3-1 0,6-1 8 0,-7 5 1 15,18 3 59-15,-3 14 1 0,-5 19-41 16,-7-2 1-16,-5 5-35 0,1 1 0 0,-4-2-32 15,0-21 0-15,0 20-27 0,-4-3 0 16,4-18-57-16,0 16-135 16,0-5-26-16,4-23 0 15</inkml:trace>
  <inkml:trace contextRef="#ctx0" brushRef="#br0" timeOffset="148879.88">31679 15772 490 0,'14'-31'295'0,"-3"12"-200"16,1 6 0-16,-1 1-19 0,25-29 0 16,-4 9-24-16,-8 13 0 0,2 2-11 15,-1 1 1-15,-4 0-8 0,0 1 0 16,-15 13-21-16,1 1 0 0,10-6 0 0,-9 7 1 16,-5 1 0-16,-11 4 1 0,12-1-8 15,-4 4 1-15,1 24-15 0,-12 5 2 0,0-8-32 16,-5-1 0-16,-3 1-50 0,1 1 1 0,-13 12-37 15,10-19-1-15,-10 2-69 0,-11 8 166 16,-1-3 82 0,26-22 1-16,-39 20 91 0,19-12 16 15,1-5-68-15,31-10-85 16,5-1-14-16,-5 3 0 16,18-9-17-16,-6 3 0 15,8-1-24-15,60-26 1 0,-36 16 11 0,0 1-1 16,0 2 24-16,10-3 0 0,-34 13 8 15,13-2 0-15,-5 2 5 0,-4-1 1 0,-6 2 11 16,-7 0 0-16,-3 2 6 0,1 1-1 16,-11-2-3-16,7 4-1 0,-3 0-4 0,0 0 1 15,-17 33-6-15,-6-16-1 0,11-5-5 16,-11 9 1-16,9-12-6 0,4 1 0 0,13-12-14 16,-3 2 2-16,-1 5-30 0,5-13 0 0,2 3-17 15,0 3-1-15,2 0 20 0,1-3 0 16,2 1 44-16,36 11 1 0,-7-8 40 15,-11 2 0-15,-3 0 47 0,1 3 0 0,-1 1-15 16,-17-4 2-16,9 2-14 0,-6 5 1 16,2 1-11-16,-18-16 0 0,10 25 14 0,-14 3-34 15,-2-6-25 1,-3-1 1-16,-4-4-35 0,9-6-33 16,6-8 12-16,-10 4 0 15,10-5-85-15,-4-2-60 0,0-2 18 16,-5-6 1-16</inkml:trace>
  <inkml:trace contextRef="#ctx0" brushRef="#br0" timeOffset="149375.88">31586 16149 602 0,'0'0'347'0,"0"0"-271"15,0 0 1-15,0 0-38 0,0 0 2 0,0 3-27 16,0 0 0-16,0-1-11 0,0 3 1 16,0 3-14-16,0 33 1 0,1-36-59 0,-1-2 2 15,3 12-53-15,0-23 1 0,1 5-97 16,-4 5 2-16</inkml:trace>
  <inkml:trace contextRef="#ctx0" brushRef="#br0" timeOffset="149547.88">31738 16156 386 0,'0'0'156'0,"0"0"-91"0,0 0 1 16,0 0-9-16,0 1 0 0,1 1-32 16,1-1-1-16,1 2 11 0,2 6 0 0,-2-5 0 15,5 7 2-15,19 31 9 0,-13-15-20 16,-10-10-20-16,-1 3 0 15,1-9-14-15,-4-2 0 0,0-3-49 16,0-3 1-16,0-8-81 0,0 5 0 0,-4-2-50 16,4 4 2-16</inkml:trace>
  <inkml:trace contextRef="#ctx0" brushRef="#br0" timeOffset="149635.88">31770 16360 379 0,'0'0'278'0,"1"-1"-178"15,1-1 1-15,1 1-51 0,3-1 1 16,5-4-49-16,11-5 1 0,12-4-93 15,-8-3 0-15</inkml:trace>
  <inkml:trace contextRef="#ctx0" brushRef="#br0" timeOffset="150019.38">32211 15608 582 0,'0'-2'219'0,"0"1"-201"16,0 2-1-16,0-1 9 0,1 0-1 15,-1 1-16-15,2 0 1 0,0 2-37 0,1-1 0 16,1 1-46-16,-2-1-1 0,1-1-57 15,-3-1 0-15,0 3-149 0</inkml:trace>
  <inkml:trace contextRef="#ctx0" brushRef="#br0" timeOffset="150255.38">32286 15773 594 0,'-14'-1'239'0,"10"-3"-195"0,2 2 1 15,8-2 56-15,10-8-65 16,28-6-35-16,-1 1 0 0,-1 4-4 16,-13 8 1-16,-1 0-32 0,-10 2-4 15,-15 1-38-15,5 1-1 16,-11 1-107-16,-11 1 1 0</inkml:trace>
  <inkml:trace contextRef="#ctx0" brushRef="#br0" timeOffset="150388.88">32243 15879 340 0,'22'-6'227'0,"-10"2"-184"0,1 2 1 0,-3-1-36 0,25-6 1 16,-16 3-68-16,-12 3 1 0,6 0-62 15,4-4 0-15</inkml:trace>
  <inkml:trace contextRef="#ctx0" brushRef="#br0" timeOffset="150768.38">32274 16015 281 0,'-18'0'275'0,"8"0"-159"0,2 3-1 16,2-1-55-16,-7 4 1 0,11-5-41 0,-4 1 1 15,14-3-7-15,-7 1-1 0,-1 1-10 16,5-1 1-16,5 0-13 0,24 4 0 0,-8-7-8 15,5-1 1-15,20-7 0 0,-11 1 0 16,-7 0 12-16,1 2 1 0,-5-1 3 0,-3 3 1 16,-4 0 2-16,-14 5 1 0,12-3 6 15,-20 4-1-15,1 0 3 0,-5 0 1 0,1 2 3 16,3 0 0-16,-7 5-6 0,0-2 0 0,-44 37 4 16,4 9-4-1,14-15-8-15,12-5 0 0,16-24-3 16,2 1 1-16,-8 20-4 0,10-7 0 15,2-16 3-15,2-2 0 0,5 5 1 0,3-2 1 16,-5-7 1-16,3 5 1 0,37 10 18 16,-30-10 1-16,0 2 24 0,-5-1 0 0,-8-2 89 15,4 6-42-15,-17-10-64 16,10 4 2-16,-3 0-18 0,-1 0 1 16,0-1-12-16,1 2 1 0,-7 1-30 0,-36 31-1 15,27-29-67-15,15-7 1 0,0-5-58 16,8-2 0-16,-9-1-50 0,2-10 1 0,-15-46-151 15</inkml:trace>
  <inkml:trace contextRef="#ctx0" brushRef="#br0" timeOffset="150926.88">32423 16163 158 0,'0'2'99'0,"0"1"-86"0,0-2 1 16,0 2-1-16,0 1 0 0,-3 0-7 0,3-1 1 16,3-6 7-16,-3 6 0 0,0 1 17 15,0-4-1-15,0 0 64 0,0 1-9 16,0-1-63-16,0 2 1 0,0-1-13 15,0-1 0-15,0 2-25 0,0-1 1 16,0 0-120-16,0-1-50 0,-3 2-10 16</inkml:trace>
  <inkml:trace contextRef="#ctx0" brushRef="#br0" timeOffset="151144.39">32412 16255 207 0,'0'-6'191'0,"0"1"-125"0,0 1 2 0,0 1-18 15,0 0 1-15,0 0-23 0,0 1 1 0,0 3-11 16,5-4 1-16,1-7 9 0,9-2-8 15,25-33 2-15,14 16 1 16,-25 20 18-16,2 2 0 0,-3 5 32 16,-2 1 1-16,-15 1 13 0,11 0 1 0,-15 1-22 15,2 0-1-15,5 4-11 0,2 6 1 0,-29-1 23 16,19 34-35-16,-22-16-33 16,-7 0 1-16,1-7-10 15,0-5 0-15,-4 4-68 0,-13 8-112 16,26-23-161-16,-1-12-234 15</inkml:trace>
  <inkml:trace contextRef="#ctx0" brushRef="#br0" timeOffset="151411.88">32598 15918 139 0,'11'-35'74'0,"-5"10"-43"0,2 7 0 0,1 2 20 15,32-53 1-15,-28 61 58 0,13-5 16 16,0 11 18-16,-23 15-41 15,8 7-77 1,-11-8 2-16,2 27-18 0,-2-19 0 0,0 1-12 16,0-3 1-16,0-4-3 0,0-8 1 15,4 0 0-15,3 11 0 0,7-3 1 0,5-4 1 16,-1 2 16-16,1 0 1 0,-1 6 68 16,8 11 1-16,-14 2 86 0,-8-12-45 15,5 32-91-15,-9-40 1 16,-6 12-21-16,1-3 0 0,-4-5-19 0,0-10 0 15,-7 14-53-15,4-11 1 0,-2-4-93 0,16-5-1 16,-25 5-126-16,9-8 0 0</inkml:trace>
  <inkml:trace contextRef="#ctx0" brushRef="#br0" timeOffset="151556.88">32796 16131 614 0,'0'-4'432'0,"2"3"-215"16,4 4-58-16,3 1-85 15,17 11-1-15,14 18-39 0,-11-7 1 16,3 1-25-16,1-2 0 0,0-5-6 0,3-5 2 15,-5-5-21-15,-1 0 1 0,3-2-73 16,-4-5-49-16,-21-3 26 16,-2-1 1-16,-2-11-340 0</inkml:trace>
  <inkml:trace contextRef="#ctx0" brushRef="#br0" timeOffset="151736.38">33068 15663 671 0,'1'30'451'0,"-1"-4"-327"0,0 2-1 16,0 6 33-16,2 151-74 0,-2-149-56 15,0 8 0-15,0-56-15 16,0 32 0-16,0 19-19 0,0-8 0 0,0-5-95 16,0 11-99-16,0-22 18 15,0-11 0-15</inkml:trace>
  <inkml:trace contextRef="#ctx0" brushRef="#br0" timeOffset="151870.88">33145 16039 698 0,'0'-5'362'0,"0"4"-268"0,0 2 0 15,0-1-19-15,1 0 1 0,-1 0-48 16,2 2 2-16,1-2-24 0,1 3 0 0,1 1-11 16,-3-2 0-16,1 2-39 0,0-1 1 15,0 0-66-15,-1 0 1 0,-2-3-282 0</inkml:trace>
  <inkml:trace contextRef="#ctx0" brushRef="#br0" timeOffset="152167.88">33246 15704 526 0,'12'-24'303'0,"4"12"-94"0,4 1-56 16,-4 3-130-16,28-18 2 15,-12 15-22-15,-15 7 0 0,-5 4-8 0,-6 0 0 16,5 0-13-16,-8 0 0 0,-2 3-32 15,-5-2 1-15,7 2-29 0,-3-2 1 0,0 2-39 16,-7 3 0-16,-1 27-117 0,-17-8 128 16,8-2 103-16,-1 4 1 0,7-8 20 15,8-14 0-15,-3 10 60 0,1-3 45 16,5-10 4 0,5-1-23-16,-4-4-68 15,1 6 1-15,-1-3-17 0,6 0 1 16,-4 0-17-16,1 1 0 0,0-1-7 0,-4 0 0 15,0 0-10-15,1 0-1 0,2 0-41 0,1-1 1 16,-2 0-46-16,1-1 1 0,-1-1-23 16,2 1 2-16</inkml:trace>
  <inkml:trace contextRef="#ctx0" brushRef="#br0" timeOffset="152463.88">33340 15880 268 0,'-15'6'337'0,"7"-3"-199"15,1 3 1-15,3-2-45 0,-5 3 1 16,6-4-40-16,0 3 1 0,12-17-16 15,-14 16 0-15,5-5 4 0,4 2-38 16,2-6-34-16,3 1-30 16,-5-1 30-1,53-20 0-15,-80 31 17 0,65-39 0 0,-38 24 8 16,-1 5 0-16,-15 10-6 0,20-13 0 0,-8 5 3 16,0 1 1-16,0 0 8 0,0 0 0 0,-2 1 6 15,2-1 0-15,-1 4 14 0,-2 2-1 16,-8 20 9-16,-3 15 1 0,6-8 0 0,1 4 2 15,-3 2-13-15,1-1 1 0,2 1-10 16,0-2 0-16,3-5-8 0,4-17-1 0,-4 12-6 16,4-19 0-16,0 18-30 0,0-17 0 0,0-6-53 15,0-1 0-15,4-21-32 16,-1 26 0-16,3-15-46 0,5-12 2 0,32-41-201 16</inkml:trace>
  <inkml:trace contextRef="#ctx0" brushRef="#br0" timeOffset="152603.39">33535 15793 398 0,'0'-12'262'0,"0"9"-196"0,3 1-1 16,-3 2 20-16,0 1 0 0,0 3-36 0,0-1 1 16,0-1-35-16,0 3 0 0,2 32-11 15,-2-21 1-15,0-1-3 0,0 1 0 0,0-11-17 16,0 1 1-16,-2 10-30 0,2-9 0 0,-3-4-167 16,0-15-184-16</inkml:trace>
  <inkml:trace contextRef="#ctx0" brushRef="#br0" timeOffset="152779.88">33606 15670 444 0,'21'-44'326'0,"-1"13"-131"16,-5 12-110-16,-2 5 0 0,48-41-25 15,-50 55 0-15,4-2-16 0,2 2 0 16,-4 2 0-16,-3 0 0 0,-5 8 58 0,9 27-17 16,-8 1-58-16,-3 7 1 15,-3-2-18-15,-1-12 1 0,-1-18-7 16,-4 15 0-16,3-4-18 0,-8 11 1 0,2-19-106 15,-10 24-127-15,6-30 10 16,-3 8 1-16</inkml:trace>
  <inkml:trace contextRef="#ctx0" brushRef="#br0" timeOffset="153022.88">33627 15770 248 0,'0'-14'136'0,"3"7"-7"16,3 2-44-16,-1 3-57 15,1 1-1-15,2-7 70 0,1 5 24 16,-15 11-75-16,9-5 1 16,0 0 11-16,-1 3 0 0,13 24 9 15,-15-9-1-15,0 15-7 0,0-21 1 16,0 30-18-16,0-11 1 0,-2-18-16 0,2 2 0 16,-1 32-13-16,-2-21 0 0,0 0-10 0,3-3 0 15,-3 8-8-15,1-11 1 0,1-4-26 16,-1-3 1-16,-1-7-113 0,1-4-126 15,-1-4 3-15,-3 10 0 0,7-24-12 16</inkml:trace>
  <inkml:trace contextRef="#ctx0" brushRef="#br0" timeOffset="153604.38">33606 15954 361 0,'-7'-12'283'0,"3"8"-189"0,2 2 0 16,1 0-21-16,1 4-1 0,3 1-20 0,-5-6-29 16,4 1-18-1,1 1 1-15,2 0-5 0,1-1 0 0,1 1-1 16,33-13 0-16,-24 12 4 0,2 1 1 0,-7 0 4 16,1 1 1-16,-9 0 8 0,-1 0-1 0,-9 2-4 15,14 0 1-15,-9 3-5 0,0 1 0 16,-2-1-6-16,0 0 1 0,-4 7-4 0,-15 30 1 15,-1-24-13-15,6-6 1 0,7-1-28 16,-1-1 1-16,9-6-14 0,-1 5 37 16,4-8 16-16,3-4 0 15,-3 6 4-15,0-1 1 0,1-1 8 0,-1-1 1 16,2 0 1-16,-1 3 1 0,-1-3-8 0,2 2 0 16,0 0-5-16,0 3 1 0,0-1-10 0,-2 2 1 15,1-2-11-15,-1 0 2 0,6 40-29 16,-15-17 0-16,-4-8 24 15,8-13 0-15,-10 12 7 0,-2 3 1 0,6-13 5 16,-3 5 0-16,-7 4 4 0,13-10 1 0,-9 6 3 16,-11 8 1-16,18-12 9 0,-11 4 1 15,-1 4 49-15,0-1 5 16,-5 8-35-16,27-21 1 0,-2-1 3 16,4-1 0-16,10-1 29 0,3-3 26 15,47 0-41-15,-4-10 0 16,-4-7-3-16,-8-2 1 0,21-10-1 0,-25 11 0 15,-7 4-7-15,-1-1 1 0,-3 3 12 0,-5 4-27 16,-20 10-19 0,-3-1-1-16,14-3-6 0,-17 5 1 0,0 0-7 15,-3 1 1-15,3-1-48 0,0 0-60 16,0 0 7-16,0 2 1 0,-2-2-79 16,1 2 0-16,-4-2-156 0,-2 2 1 15</inkml:trace>
  <inkml:trace contextRef="#ctx0" brushRef="#br0" timeOffset="155263.4">30484 17256 223 0,'-3'-6'-84'15,"0"0"-7"1</inkml:trace>
  <inkml:trace contextRef="#ctx0" brushRef="#br0" timeOffset="155635.88">30560 17055 940 0,'-3'-3'384'0,"1"2"-346"0,2 2 1 15,0-1-26-15,0 0 0 0,0 0-9 0,0 0-1 16,0 0-50-16,0 3 0 0,2 2-263 15</inkml:trace>
  <inkml:trace contextRef="#ctx0" brushRef="#br0" timeOffset="155871.88">30520 17328 612 0,'14'0'275'0,"-2"0"-224"0,0 0 0 15,5 8-1-15,25 19-30 16,-2 32-6-16,-27-11 1 16,-8-2 18-16,-3 0 0 0,-2 1 5 15,0-25-1-15,0 28 21 0,0-25-26 16,1 16-24-16,1-5 2 0,2-10-42 16,8-13-96-16,-2-16 9 15,13-1 0-15,-5-14-116 0,5-24 0 16</inkml:trace>
  <inkml:trace contextRef="#ctx0" brushRef="#br0" timeOffset="156511.88">30848 16817 315 0,'13'-24'259'0,"-7"16"-154"15,3 4 1-15,-4 2-29 0,13-9 0 0,-13 12-12 16,2 0-1-16,7 8-31 0,-20-6 0 15,17 14-18-15,18 33-1 0,-26-18-9 0,1 3 0 16,-2-2-15-16,-2-14 1 0,0 14-28 16,0-1 0-16,-2-2-15 0,-2-3 1 0,-2-1 4 15,0-6 0-15,-15 9 18 0,2-12 2 16,-6 0 26-16,-2 1 0 0,-15 8 41 0,13-11 1 16,-5-8 93-16,-1-2-7 15,26-5-90-15,-12 0 0 16,17-5-11-16,10-2-15 0,11 1-9 15,-9-1 0-15,62-43-4 16,-2 30 0-16,-22 12 0 0,2 0 1 0,-7 5-2 16,-24 1 1-16,15 0-2 0,-4 2 1 15,-19-1-2-15,21 1 0 0,-20 0 15 0,-8 1 3 16,-2 1-19 0,-8 2 0-16,5 1-18 0,-2 0 0 0,-10 8-30 15,-29 28 0-15,3-18-32 0,12-8 1 0,-1-5-66 16,0 1 0-16,18-6 4 15,-11 4 1-15,11 2 19 0,-23 13 119 16,13-6 34-16,-4 7 2 16,22-23 30-16,-3-1 0 0,-5 6 22 0,1-6 0 15,5 0-14-15,12-2 2 0,-9 2-40 16,3-1 2-16,-6 2-15 0,6-2 13 16,3 0-16-16,-3 0 1 0,3 0 2 15,0 0-1-15,8 0 6 0,18 5 2 16,-18-5 3-16,10-1 2 0,1-2 7 0,15 0-1 15,4-6 8-15,-18 3-27 16,37-12-13-16,-17 6 1 0,-3-3-1 16,-7 7 1-16,1-1-2 0,0 5 1 15,2 0-2-15,-2-1-1 0,-1 2-3 16,-19 1 5-16,26 2 11 16,-37 0-1-16,-3 0-4 0,11 8 1 15,-27-2-39-15,6-1-73 0,-2 8-19 16,-48 35 0-16,16-33-60 15,18-9 1-15</inkml:trace>
  <inkml:trace contextRef="#ctx0" brushRef="#br0" timeOffset="156787.88">30962 17561 173 0,'0'0'104'0,"0"-2"-84"0,0 2 0 0,0-1 8 16,0 1 0-16,0 0 12 0,0 0 1 0,0 0 9 15,0-2 0-15,0 2 30 0,0 0-1 0,2-1-1 16,0 1 0-16,3 0-23 0,3-1 1 16,24-7-15-16,-9 8 0 0,-9 0-10 0,16 1 1 15,14 1 0-15,1 5 0 0,-33-2 58 16,0 2 42-16,17 15-6 16,-26 14-34-16,-26-8-70 15,-6-2 1-15,15-18-15 0,-35 20 1 16,20-14-15-16,-8 6 0 0,19-14-43 15,12-4 1-15,-1-2-245 0,4-3-235 16,-12-18 125 0</inkml:trace>
  <inkml:trace contextRef="#ctx0" brushRef="#br0" timeOffset="157011.88">31619 16856 585 0,'0'0'327'0,"-3"5"-254"16,3 3 1-16,0 1-31 0,0 6 0 0,0 4-31 15,0-8 1-15,0 20-25 0,0-11 1 16,3 8-64-16,1-13 0 0,-3-12-114 0,-1 1 2 15</inkml:trace>
  <inkml:trace contextRef="#ctx0" brushRef="#br0" timeOffset="157595.88">31578 17127 437 0,'-17'-12'307'0,"11"1"-120"0,4 4-116 15,2 1-1-15,5 2-40 0,-2-11 0 16,17 2-26-16,-11 17 0 0,42-27-22 15,-23 18 0-15,-2 2-8 0,-2 1 1 0,-13 2-36 16,9 3 2-16,-4 4 9 0,-3-3 1 0,-6 7-36 16,-14 17 48-16,-12-2 37 15,-11 5 1-15,-3 1 9 0,-15 4-1 16,10-9 19-16,-1-2 24 16,12-10-42-16,23-13 0 0,1-1-3 15,3 1 1-15,-3 1-5 0,13-6 0 16,-6 3-20-16,3 1 0 0,21 1-36 0,4-4 0 15,-7-2-38-15,8-1-1 0,-12 2 28 16,-13 3 1-16,18-4 44 0,-17 4-1 0,-9 4 19 16,-11-1 1-16,11 2 26 0,-4 1-1 15,-29 39 81-15,-31-3-17 0,10-11-72 16,12-6 0-16,16-7-15 16,2-2 1-16,16-9-12 0,-9 7 0 0,3-2-4 15,14-10 1-15,-1 2-20 0,7-11 0 16,-3 6-32-16,3 1-1 0,5-4-4 0,46-13-1 15,-16 7 21-15,18 0 130 16,-8 3-36-16,-1 2 1 0,-14-2 37 16,-18 5 5-16,-17 3-55 15,7 0 1-15,-8 6-7 0,-9-3 1 16,4 2-11-16,-2 1 2 0,-25 33-17 16,5-12 1-16,13-15-18 0,8-1-1 0,1-2-22 15,4-2 2-15,4-7-13 0,3 5 0 0,-1-10 51 16,3 8 1-16,10 2 32 0,40 12 2 15,-22-7 114-15,-1 4 17 0,-24-8-62 16,10 8 1-16,-2 12 52 0,-31-9-64 16,-10 0-71-1,-6-3 1-15,-3-5-14 0,-11-3 1 0,32-6-25 16,-8 0 1-16,-1 0-78 0,8 1 1 0,6-5-89 16,-1-3 0-16</inkml:trace>
  <inkml:trace contextRef="#ctx0" brushRef="#br0" timeOffset="157831.88">32280 16854 850 0,'0'2'418'0,"-1"8"-291"16,1-3-105-16,0-1 1 16,0 0-22-16,-2-1 1 0,2 4-29 0,0 7 2 15,0-5-49-15,0-22 2 0,0 16-68 16,0-5 1-16,0-3-344 0</inkml:trace>
  <inkml:trace contextRef="#ctx0" brushRef="#br0" timeOffset="157967.88">32364 16726 409 0,'0'0'342'0,"0"1"-178"16,0 1-129-16,4 0 1 15,-4 4-30-15,3-2 1 0,-2 2-49 16,-2-10 0-16,2 6-95 0,2 0 1 0,-1-1-298 16</inkml:trace>
  <inkml:trace contextRef="#ctx0" brushRef="#br0" timeOffset="158075.88">32555 16752 548 0,'0'0'354'0,"0"5"-274"0,0 1 0 0,0 0-39 16,0 0 1-16,0 6-28 0,0 1 1 0,-2 11-26 16,-1 2 1-16,-3-16-129 0,-11 17-165 15,-9-15-201-15</inkml:trace>
  <inkml:trace contextRef="#ctx0" brushRef="#br0" timeOffset="158755.41">32560 16854 345 0,'-21'0'155'0,"-3"9"-145"0,7 2-13 16,2 0 1-16,-36 19-63 0,16-7-1 15,9 3-113-15,4 14 70 0,7 1 103 16,12-28 1-16,-12 26 57 0,7-18 0 15,3-15 46-15,-1-2 0 0,-9 10 28 16,4-13 0-16,5 2-12 0,-8 2 0 16,-10 11 45-16,-9 14-44 0,24-22-79 15,-11 7 0-15,8-4-21 0,8-11 1 16,-2 2-7-16,5-2-1 0,8-2-6 0,-7 3 1 16,4-2-13-16,2 0-1 0,29-9-2 15,5-9 1-15,-8 4 7 0,2-1 1 0,1 2 2 16,17-1 1-16,-19 7 1 0,-6 2 0 0,-14 3 2 15,10 1 0-15,-5 0 4 0,-10 1 0 0,-4 1 10 16,0 1 1-16,10 3 8 0,-25 2-19 16,11-1-7-16,0 1 0 15,6 25-16-15,-19-8 0 0,9-9-18 16,-7 7 0-16,10-16 4 0,-2 7 1 0,-1 10 22 16,4-10-1-16,0 2 18 0,0-1 0 15,0-5 31-15,-3 5-1 0,0 12 58 0,-9-3-14 16,1 3-56-16,0-1 0 15,7-14-13-15,-7 10 0 0,3 7-1 0,7-5 2 16,2-11-2-16,3 12 0 0,11 18 13 16,7-8 20-16,-3-2-20 15,3-2 1-15,-2 3-3 0,-10-17 2 0,0-3-9 16,-2-1 1-16,-7-7-9 0,1 1 0 16,1 6-3-16,-6-18 1 0,3 10-13 0,0-3 0 15,0 0-29-15,0 1 1 0,-8 3-93 16,-3-1-27-16,-43 19 39 15,5-20 79-15,16-9 85 16,-30-6 101-16,-33-12-69 16,47 3 1-16,21 8-41 0,8-4 1 15,20 8-23-15,4 3 2 0,10-8-7 0,12-3 0 16,40-12-9-16,-2 9 0 0,14 1-6 0,7 4 1 16,-1 0-12-16,-1 5 1 0,-4 2-20 15,-10-1 1-15,-6 1 5 0,-10 0 2 0,-27 9-66 16,21-4 0-16,-29 1-147 0,17 2 0 0</inkml:trace>
  <inkml:trace contextRef="#ctx0" brushRef="#br0" timeOffset="158874.91">33069 17529 962 0,'-15'0'374'0,"8"0"-338"0,2 0 2 0,-1 0-52 0,1 1 1 16,-9-1-343-16</inkml:trace>
  <inkml:trace contextRef="#ctx0" brushRef="#br0" timeOffset="170352.55">27344 6384 90 0,'73'-14'61'0,"-20"5"-57"15,-12 2 0-15,-1-1-3 0,153-24 0 16,-157 26-3-16,30-5 0 0,-1 0-6 16,1-4-1-16,-1 2-4 0,-3 0 1 0,-1 1 10 15,-33 10 1-15,29-6 1 16,-3 1 1-16,-4 1 2 0,-5-4 0 0,-5 7 4 16,-25 2 0-16,16-3-1 0,-5 3 2 15,-4-1-1-15,-1-2 1 0,10-4 2 16,-12-1 0-16,8 0 2 0,-2-3-1 0,9 0-2 15,5-2 0-15,27-10-3 0,-12 5 1 16,6 5 0-16,4-2 0 0,4 4-2 0,-1-2 0 16,3 4-3-16,-2 1 1 0,-37 9-2 15,29-3 0-15,-4 3-4 0,-30 0 1 16,32 0-12-16,4 0-30 16,-30 0 33-16,29 0-1 15,33-1 13-15,-34-3 1 0,-3 0 20 0,2-1-1 16,6-3-2-16,3 0-1 0,71-12 2 15,-71 13 2-15,0 0-12 0,-2-2 1 16,-6 2-6-16,-36 5 1 0,28-1-3 0,-7 1 0 16,-22 0-2-16,20 0 0 0,4-1-5 15,-2 1 0-15,4-2-4 0,6-2 1 0,-1 0-5 16,3 0 0-16,34-6 4 0,-33 2 0 16,2 2 2-16,1-1 1 0,-1 4 0 15,0-1 0-15,34 2-8 0,4-3 5 16,-7 6 1-1,-33 1 1-15,-67 0-5 0,67 0 1 0,-12 0-1 16,3 0 0-16,-23 0 11 0,22 0 1 0,26-4 0 16,-25-1 0-16,2-2 2 0,0 0-1 15,1-1-2-15,26-3 0 0,-29 6 1 0,-1 0 1 16,-28 3-2-16,23-1 1 0,-3 2-3 16,-3 1 1-16,-5 0-32 0,-1 0 1 0</inkml:trace>
  <inkml:trace contextRef="#ctx0" brushRef="#br0" timeOffset="180823.52">27574 6890 593 0,'0'18'363'0,"-1"2"-282"16,1 3 2-16,1-4-19 0,6 68 1 0,-2-74-20 16,1-3 0-16,2-4-13 0,20 18 2 15,10-16-13-15,-7-8 1 0,-14-4-7 16,-5-6 1-16,29-13-1 0,-17-6 1 0,-4-34 3 15,-17 10-27 1,-11 5-7-16,0 34 0 0,1 2-16 16,-9-14 2-16,-1 11-104 0,-1-3-154 15,15 15 0-15,-16-4 1 16</inkml:trace>
  <inkml:trace contextRef="#ctx0" brushRef="#br0" timeOffset="180948.02">27892 6947 513 0,'4'18'287'0,"0"-8"-246"0,-3-3 1 16,2-1-32-16,2 12 0 0,1-9-47 15,1-3 0-15,-2-5-112 0,-10-11 1 16</inkml:trace>
  <inkml:trace contextRef="#ctx0" brushRef="#br0" timeOffset="181155.02">28192 6479 464 0,'0'-18'351'0,"-2"14"-268"16,-1 0 2-16,0 3-39 0,-2 1 1 15,0 4-23-15,-2-3 0 0,10 8-16 16,-39 25 0-16,20 6-8 0,8-10 0 16,5-5-4-16,1-3 0 0,2-4-3 15,0-12 1-15,3-2-3 0,5 11 1 0,6-7-2 16,-14-14 1-16,4 6-1 0,33 11 1 15,-29-3-41-15,15 20-206 0,-17 19-145 32</inkml:trace>
  <inkml:trace contextRef="#ctx0" brushRef="#br0" timeOffset="182163.52">28189 6570 330 0,'-16'15'250'0,"-4"13"-76"0,11 5-63 15,1-8-70-15,-21 97-1 16,29-106-26-16,0 4 0 0,4-15-6 0,1 1 0 16,11 8-5-16,4-11 0 0,-5-6-16 15,23-5 1-15,-7-6 5 0,3-9 0 0,11-22 7 16,-19 9 1-16,-5 6 6 0,-9 2 0 16,-3 8 51-16,-4 9-17 15,-7 17-10-15,-1 3-1 16,-2 7-11-16,-6 29 0 0,0 15-17 15,-9 54 0-15,6-21-24 0,-6 55 0 0,6-40-93 16,-11 45-194-16</inkml:trace>
  <inkml:trace contextRef="#ctx0" brushRef="#br0" timeOffset="182675.02">28009 9233 643 0,'0'0'280'0,"0"0"-211"16,0 0 2-16,4 0-8 0,-1 0 0 15,3-4-36-15,10-8 1 0,12-20 5 16,6-34 10-16,-16 16-27 16,-10-19-1-16,-13 61-3 0,-6-9 0 15,-4 7-5-15,-2 5 0 0,-3 2-10 16,14 4 0-16,-13 4-2 0,-3 9 1 15,11 8-29-15,1 3-1 0,4-1-57 16,3 0 1-16,3-2-275 0,0-16-156 16,6 0 379-1</inkml:trace>
  <inkml:trace contextRef="#ctx0" brushRef="#br0" timeOffset="182784.02">28290 9069 201 0,'14'0'82'0,"-7"0"-81"0,4 0 1 0,-7 0-2 15,4 0 1-15,11 0-62 0,-5 0-72 16</inkml:trace>
  <inkml:trace contextRef="#ctx0" brushRef="#br0" timeOffset="183111.53">28494 8651 692 0,'-6'24'353'0,"3"-7"-287"0,0-1 0 16,1 5 28-16,13 75-54 15,0-79-31-15,9-10 1 0,1 2-6 16,21-2 0-16,-10-7-14 0,-4 0 2 15,-10-4-38-15,-1-7 18 0,9-6 24 16,11-15-1-16,-25-8 3 16,-10 18 1-16,-7 4 2 0,1 12 1 0,-7-5 4 15,-3 6-1-15,-3 5 1 0,17 7 0 16,-39 20 0-16,6 58-8 16,16 4-34-16,8-6 1 0,5-24-104 15,4 2 0-15</inkml:trace>
  <inkml:trace contextRef="#ctx0" brushRef="#br0" timeOffset="185563.56">27932 10758 673 0,'14'24'364'0,"7"-10"-218"16,7-7-52-16,-1-9-48 16,92-17-27-16,-105 7-1 15,5-15 11-15,-17 14 0 0,6-26-3 16,-10 13-1-16,-4 17-12 0,-7-11 0 0,-6 3-10 15,-9 6 0-15,-14 1-10 0,15 8 0 16,13 3-9-16,-8 2 2 0,14 5-46 0,-21 13 0 16,18 1-81-16,-5 20 1 0,16-34-176 15,-1-5 0-15</inkml:trace>
  <inkml:trace contextRef="#ctx0" brushRef="#br0" timeOffset="185668.06">28255 10770 406 0,'0'0'228'0,"0"4"-194"0,0 1-1 0,0-2-24 16,2 1 1-16,-2 1-103 0,2 0 1 16</inkml:trace>
  <inkml:trace contextRef="#ctx0" brushRef="#br0" timeOffset="185859.56">28400 10551 556 0,'14'-30'351'0,"-3"16"-268"16,1 3 1-16,0 4-39 0,24-16 0 0,1 19-24 15,-14 4 1-15,-16 6-7 16,10 6 0-16,-6 10-6 0,-3 27-1 16,-5 5 2-16,-3-21-3 0,0 16-9 15,0-32 0-15,2 20-3 16,2-15 0-16,0-18-57 0,9 8-1 0,24-20-45 16,-3-19-395-16,55-28 221 31</inkml:trace>
  <inkml:trace contextRef="#ctx0" brushRef="#br0" timeOffset="193079.74">32520 11857 464 0,'0'14'296'0,"11"-9"-182"15,-1-5-98-15,1 4 1 0,0-9-13 16,23 0 1-16,-4-19-7 0,-8 0 0 16,-4-12 2-16,-12 12 1 0,-7-1 4 15,-1 14 0-15,-4 0-2 0,-5-10 1 0,-10-7 0 16,1 15 1-16,-12-3-4 0,12 11 1 16,13 5-8-16,-8 0 0 0,9 0 0 0,-5 0 0 15,8 0 0-15,0 3 1 0,8-2-32 16,-12 5 0-16,7-2-21 0,0 1 1 0,-1 1 4 15,-13 35 2-15,16-30 24 0,3-2 0 16,2 1 21-16,5 5 0 0,-5-11 6 0,3 6 1 16,9 6 1-16,-24-22 1 0,28 23-2 15,-4-9 1-15,2-6-55 0,-4-4-188 16</inkml:trace>
  <inkml:trace contextRef="#ctx0" brushRef="#br0" timeOffset="193327.74">32957 11410 180 0,'12'-19'235'0,"-8"10"-147"16,-4 3 0-16,3 4-16 0,-3 1 1 0,3 1-7 15,-3 1 2-15,0 8-14 0,6 13 0 0,-6 28-12 16,0-2 0-16,-1-22-7 0,-3 2-1 16,0 55-3-16,1-29 0 0,-3 1 0 0,3-3 2 15,1-7-4-15,1-5-1 0,4-26 1 16,0 15-1-16,6 6-1 0,-1-30 0 0,10 12-5 15,7-12 0-15,-18-6-11 0,15-6-1 0,-9-4-20 16,-8 3-1-16,8-17-17 16,-20 29 0-16,19-51-91 0,-21 16-57 15,-3-1 21-15,-5 1-1 16,-1 5-111-16,-16-4 0 0</inkml:trace>
  <inkml:trace contextRef="#ctx0" brushRef="#br0" timeOffset="194691.74">29342 14657 413 0,'0'-3'150'0,"1"6"-80"15,-1-1 0-15,2 7 4 0,4 7 0 0,2 7-28 16,9 22 0-16,1-13-21 0,8-1 0 16,19-1 11-16,47 6 1 15,-20-31-22-15,-18-9 1 16,-24-7-4-16,-20 1 1 0,-4-3-12 0,14-17 1 15,-20-6-10-15,-11 12 0 0,-1 12-12 16,-7-11 2-16,-7 2-24 0,-21-9 0 0,33 22-38 16,-29-16-1-16,32 15-52 0,-10-7 1 15,-8-9-258-15</inkml:trace>
  <inkml:trace contextRef="#ctx0" brushRef="#br0" timeOffset="194832.25">29804 14770 318 0,'8'16'215'0,"-3"-8"-162"16,-1-1 0-16,1-1-33 0,12 16 2 15,-10-12-17-15,-2-8 0 0,-3-4-38 0,0 2 1 16,1 3-61-16,-1-3 1 0</inkml:trace>
  <inkml:trace contextRef="#ctx0" brushRef="#br0" timeOffset="195312.39">29944 14386 297 0,'0'-5'175'0,"0"3"-132"16,0 2 0-16,0 1-7 0,0-2 1 15,0 1-25-15,0 0 0 0,3-3-9 16,-3 2 1-16,2 1 1 0,3-1-1 0,-1 0-3 16,-1 1 1-16,0-2 3 0,3 2 0 15,-3-1 1-15,-1 2 1 0,33-6 4 0,-58 9 1 16,29-1 24-16,5 4 5 16,-2-1-27-16,32 22-1 0,-26 5 1 15,-4-14 0-15,-1 1 3 0,10 9-1 16,-16-18 4-16,3 9 0 0,-3 0 4 15,-1 1 1-15,1-3 16 0,-3-10 14 16,8-5-41 0,8 14 1-16,19-10-73 0,0-11 1 0,4-7-124 15,8-5 1-15</inkml:trace>
  <inkml:trace contextRef="#ctx0" brushRef="#br0" timeOffset="197835.38">29543 15407 281 0,'-1'-1'166'0,"-1"1"-127"0,2 0 5 16,-1 0-7-16,1 1 2 16,0 1-8-16,-4 2 1 0,6-1-9 15,-4 0 2-15,2 3 26 0,0-2-3 16,4-4-34-16,-3 7 0 15,2-9-8-15,2 6 2 0,1-5-8 16,-3 0 0-16,1-3-9 0,0-1 1 16,3-4-9-16,27-23-1 0,-34 15-33 15,-3-2-17-15,-3 12-6 16,3 3 1-16,-8-13-31 0,2 14 0 16</inkml:trace>
  <inkml:trace contextRef="#ctx0" brushRef="#br0" timeOffset="198111.39">29681 15525 256 0,'0'0'214'0,"0"0"-148"0,0 0 0 0,0 0-38 15,0 0 0-15,0 0-24 0,0 0 1 0,0 0-8 16,2 0 2-16,-2 0-15 0,1 0 1 16,1 0-109-16,-2-2-103 15</inkml:trace>
  <inkml:trace contextRef="#ctx0" brushRef="#br0" timeOffset="198775.89">29954 15243 293 0,'0'-2'265'0,"-1"-2"-199"0,-1 3 0 16,-2 1-2-16,-2-2-50 15,-5 1-12-15,5 2 0 16,10 4 0-16,-10 2 1 0,-4 4 1 0,-22 30 1 15,35-18 3-15,0-1 0 0,7-2-2 16,6 0 1-16,5-4-4 0,2-2 1 0,-1-1-2 16,-1-1 1-16,8 7 0 0,-16-11 1 15,-9-3 11-15,-2 0 1 0,2 2-5 16,-5-3 0-16,-5-6-3 0,3 7 0 0,-2-1-2 16,-1-3 0-16,0 0-8 0,-36 23 1 15,36-27-9-15,23-12 2 0,-23 8-11 16,-3-6 0-16,-2-50-54 0,34 15-64 15,6 0 10 1,21-20 2-16</inkml:trace>
  <inkml:trace contextRef="#ctx0" brushRef="#br0" timeOffset="200416.49">29749 17973 415 0,'0'4'184'0,"3"-4"-136"0,0 2 0 16,9-4 6-16,7-7-38 15,16-16-12-15,8-24 1 0,-31 21 8 16,-4 2 1-16,-6 2 15 0,-2 4 1 16,-2 10 8-16,-4-8 2 0,-2 9 30 0,-8-4-23 15,-14-2-39 1,10 12 1-16,5 4-9 0,6 0 0 0,4 2-6 15,-1 2 0-15,0 2-25 0,12-7 1 0,-8 5-48 16,-1 0 0-16,3-5-72 0,-1 4 0 16</inkml:trace>
  <inkml:trace contextRef="#ctx0" brushRef="#br0" timeOffset="200840.98">29769 17864 259 0,'0'6'111'0,"0"-2"-109"0,0 3 1 0,0-2-16 0,0 1 0 16</inkml:trace>
  <inkml:trace contextRef="#ctx0" brushRef="#br0" timeOffset="201044.97">30116 17592 651 0,'-8'-13'294'0,"5"8"-199"16,3 4 25-16,2 9-83 15,-1-1 0-15,-2 8-26 0,4 14 0 16,1 27-48-16,-4-7 1 0,0-21-106 16,-3 26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41:46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 5575 654 0,'0'-28'320'0,"-1"10"-239"15,-1 4-1-15,-3 2 8 0,1-15 0 16,-12-2-14-16,3 14 0 0,-5 1-50 16,-9-2-1-16,4 11-22 0,-2-1 0 15,11 6-9-15,-16-4 1 0,11 8-3 0,-36 5 0 16,15 9 3-16,-5 10 1 0,-20 25 0 16,25-8 0-16,7 0-19 0,4-7 2 0,9-7-85 15,9-1 32-15,15-9 57 16,8-7 0-16,-5-9 12 15,11 1 1-15,-8-1 3 0,19 6 1 0,-23-4 13 16,22 9 1-16,-14 3 5 0,3 19-1 16,-13 13 5-16,-2-17 1 0,1 67-3 0,-3 125-8 15,0 2-10 1,-1-86 1-16,1-21-3 0,-2 3 0 16,2 2 2-16,0-6 1 0,0-2 1 15,-2-17 1-15,-1-1-3 0,-3-2 1 16,-1 6 9-16,0 3 0 0,0 5 1 0,-6-10 0 15,1-4-8-15,-2-6 1 0,-1-1-3 16,4-5 0-16,-1-5-5 0,4-9 1 0,4 1-55 16,2 18-75-16,2-16-273 15</inkml:trace>
  <inkml:trace contextRef="#ctx0" brushRef="#br0" timeOffset="800.01">7223 6349 860 0,'-25'-8'384'0,"13"5"-332"0,4-1 0 16,2 4-27-16,-10-3 1 0,16 3 1 16,0 0 1-16,26 1 44 0,38-5-13 15,40 2-43-15,207-6 0 16,-147 8-6-16,28 0 0 0,11 3-2 0,2 14 0 16,8-1-6-16,12-2 1 0,35 3-97 15,106 13-670-15</inkml:trace>
  <inkml:trace contextRef="#ctx0" brushRef="#br0" timeOffset="1480">10900 6349 691 0,'0'-4'240'0,"12"3"-211"16,4 1-1-16,10-2 33 0,118-12-1 0,-92 11-5 15,79-7 1-15,42 1-7 0,136 9-52 16,24 3-123-16,-139 17 2 16,-44 3-406-1</inkml:trace>
  <inkml:trace contextRef="#ctx0" brushRef="#br0" timeOffset="2843.58">14609 6343 654 0,'-15'0'267'0,"9"0"-185"0,21 0 18 16,11 0-65-1,5 0 1-15,24 0 1 0,25 0 0 0,86-1 26 16,129-3 1-16,-92-5-23 0,24-2 1 16,20-1 13-16,37 2 0 0,14 0-29 0,11 9 0 15,3 2-23-15,-17 9 1 0,-13 3-23 16,-30 10 1-16,-15 2-40 0,-28-11 0 0,9 1-122 15,49 16-62-15,-74-17 20 16,-119-12 0-16</inkml:trace>
  <inkml:trace contextRef="#ctx0" brushRef="#br0" timeOffset="3499.57">15164 6499 559 0,'-31'-2'288'0,"19"1"-253"15,5 1 0-15,20 0 76 0,16 0 9 16,39-1-75-16,265-1 1 15,-197 1 6-15,315-3-40 16,91 4-34-16,-156 0 2 0,-45 2 7 16,-16 12 0-16,-10 4-44 0,-32 3 1 15,11-3-306-15</inkml:trace>
  <inkml:trace contextRef="#ctx0" brushRef="#br0" timeOffset="4288.09">16446 3689 771 0,'8'24'355'0,"-5"4"-296"0,4-1 1 16,-7 7-29-16,13 145 2 0,-12-135-22 15,-1 51 1-15,0 3-6 0,0-8 0 0,2-3-6 16,1-9 1-16,3-5-43 0,-6-9 1 16,5 3-188-16,-1-1-351 15</inkml:trace>
  <inkml:trace contextRef="#ctx0" brushRef="#br0" timeOffset="4447.59">16695 3685 520 0,'3'-46'358'0,"-3"30"-192"16,2 23-51-16,-1 11-79 16,2 3 0-16,3 34-23 0,7 132-1 15,-15-224-10-15,8 120 0 0,8 90-9 16,-5-92 1-16,2-3-70 0,-5-10 1 0,0-6-107 15,-6-12 0-15</inkml:trace>
  <inkml:trace contextRef="#ctx0" brushRef="#br0" timeOffset="4691.59">16205 4296 576 0,'0'9'336'0,"0"10"-238"0,2 3 0 0,4 20 76 16,60 195-46-16,-45-182-88 16,16 14 1-16,6-4 16 15,37 13-7-15,18-45-32 16,-32-29 2-16,-4-16-11 0,2-11 0 16,-31-3-42-16,63-53 0 0,-31 8-51 0,-7 2 1 15,-3 0-45-15,-7-2 0 0,-7 4-29 16,-13 6 0-16,-8 5-107 0,-9 3 0 0</inkml:trace>
  <inkml:trace contextRef="#ctx0" brushRef="#br0" timeOffset="7413.91">22627 6000 625 0,'-4'0'239'0,"9"0"-177"16,3 0 0-16,12 0 2 0,5 0-1 0,24 0-25 16,20 0 1-16,67-3-25 0,115-8 0 15,-96 0-12-15,6 6 1 0,1 1-12 16,-24 1 1-16,-12 8-35 0,-23 7 1 16,-11 5-66-16,-23-5 1 0,-12 0-140 15,-25-6 2-15</inkml:trace>
  <inkml:trace contextRef="#ctx0" brushRef="#br0" timeOffset="7591.9">23011 6424 867 0,'43'0'342'0,"0"-6"-318"16,2 4 2-16,33-5-8 0,366-17-39 15,-337 23-69-15,39 1 1 16,-31 0-166-16,-21 0 0 0</inkml:trace>
  <inkml:trace contextRef="#ctx0" brushRef="#br0" timeOffset="10875.47">7315 7763 658 0,'-9'-3'337'0,"4"2"-273"16,2 0 0-16,2 1-18 0,-1-1 1 0,4 0 1 15,-1-7-20-15,7 6-19 16,4-6 0-16,48-41-3 0,4 22 1 15,-9 10-5-15,0 1 0 0,8 2-1 16,0-3 0-16,5 4-2 0,2 2 1 0,-3 4-2 16,-34 7 1-16,27 0 3 0,-38 3 1 15,30 5 2-15,-10 7 0 0,15 13-2 16,-15 10 0-16,-16-15 1 0,0-5 0 0,6-10 2 16,0-1 1-16,7-4-2 15,2-2 0-15,-16-1-2 0,1-1 1 0,23-3-5 16,2-3 1-16,-2 0-1 0,-1-1 1 15,-4 0 1-15,-4 5 1 0,-6-1 3 16,-3 2 1-16,-2 4 3 0,0 2 1 0,2-2-2 16,6 0 2-16,-13-2-6 0,22 1 0 15,34-6-6-15,17-15 0 0,-27 0-2 0,4-1 1 16,38-2-1-16,-41 14 1 0,-2 7 17 16,-3 4 0-16,-1 8-2 0,-8 19 2 0,-35-9 6 15,43 39 1-15,-28-8 20 0,9-5-6 16,0-13-27-1,0-20 1-15,-1-8-11 0,7-3 1 16,9-9-2-16,-25-3 1 0,-1-1-8 16,72-16 1-16,-34 6 2 0,35-5-1 0,-37 19 6 15,14 14 12-15,-21 2-3 16,-48-8 1-16,4 2 0 16,21 2 0-16,2-3-8 0,0-1 1 0,-12-6-1 15,52-6 0-15,23-10 2 0,-22 0 1 16,53-4 19-16,-49 18-1 0,-6 6 21 0,-17 6 1 15,-7 6 2-15,-11 8 1 0,-5 2-12 16,-21-9 0-16,46 19-20 0,-23-10 0 0,12-4-14 16,-3-7 1-16,5-2-40 0,-2 2 1 15,1 2-130-15,-2 1 0 0</inkml:trace>
  <inkml:trace contextRef="#ctx0" brushRef="#br0" timeOffset="22176.4">20221 8015 569 0,'0'-2'311'0,"0"2"-188"0,2 0-19 15,-1-2-67-15,1 1 0 0,1-1-16 16,11-5-1-16,-14 8-6 0,32-17 2 16,16 10 16-16,21-3-12 0,17-2-15 15,14 1 0-15,0-2-4 16,39-5 1-16,-34 4-2 0,7 4 1 0,1-1-4 15,-2 3 1-15,-3-1 1 0,-4-4 1 16,-2 4 0-16,-7 7 0 0,-6 1 0 16,-8 0 0-16,-3 1 7 0,-15 14 1 0,-3 2 17 15,-12 5-1-15,1 1 11 0,-6-1 1 16,5-4-11-16,0-3 2 0,31-3 22 16,36-3-11-16,53-9-32 15,-47-5 0-15,-14 1-5 16,-8 3 0-16,-2 0-2 0,-5 1 0 0,-5 1 1 15,-6 1 1-15,0 6 1 0,-4 1 0 16,3 3-1-16,1 0 0 0,-1-1-1 0,4-9 1 16,1-2 2-16,-1 0 1 0,2 0 1 15,-1 0 1-15,2-2 0 0,-4-9 1 0,-3 2-3 16,-15 6 0-16,-4 3 6 0,-18 0 0 16,-52 0-8-16,44-1 0 0,-9 1-49 15,-15 0 1-15,14-2-117 0,-13 2 1 0</inkml:trace>
  <inkml:trace contextRef="#ctx0" brushRef="#br0" timeOffset="26659.95">11058 9615 795 0,'-40'4'394'0,"16"-1"-280"16,11-1-29-16,6-2-61 15,-17 2 1-15,19 0-12 0,6-4 0 16,5-2-8-16,3 0 0 0,-1-3-4 16,50-33 2-16,-4 0-2 0,-11 14 0 0,6-4-1 15,2 4 1-15,6-2 0 0,6 2 1 16,2 3 0-16,-1 8 0 0,-6 7 10 15,-4 3 1-15,-18 15 26 0,-6 10-1 16,55 25-23 0,-21 30 1-16,-39-40-7 0,-1-3 1 0,4-6-2 15,-1-7 0-15,10-7-4 0,3-2 0 16,8-8-3-16,4 1 2 0,-21-11-11 16,0-2 2-16,59-18-1 0,-1-16 1 0,-30 12 6 15,0-3 1-15,1 6 0 0,0 0 0 16,-6 8-3-16,-6 6 1 0,-7 7 8 0,-3 5 0 15,-1 3-1-15,-18 0 1 0,14 1-4 16,-17 1 0-16,16 2-1 0,2 1 0 0,15 1 0 16,-17-5 0-16,-10-1 0 15,15 0 0-15,-11-2 0 0,43-8 0 0,15-7-3 16,-19-4 1-16,-5 3-2 0,29-4 1 16,-37 19 3-16,-1 1 1 0,-31 6 3 15,-3 0 0-15,21 8 4 0,-4 1 1 0,17 14-3 16,-1 0 0-16,-8-19-1 0,4-3 0 15,-17-5-4-15,27 0 1 0,-26-6-5 16,32-5 1-16,39-16-3 0,5-16 0 0,-35 17-3 16,-3 4 1-16,-6 9 1 0,-6 8 0 15,-9 8 3-15,-27 3 1 0,-6 4 18 0,21 8 1 16,8 31 33-16,-3 20-10 16,-6-26-28-16,-16-34 0 0,21 5-5 15,25-7 1-15,2-19-5 16,-26-4 1-16,6-1-5 0,88-36 1 0,21-12-2 15,-43 29 0-15,2 7 0 0,-15 14 1 16,-3 7 4-16,-7 6 0 0,1 4 12 16,10 1 0-16,7 2-3 0,21-2 1 0,6-1-7 15,1-1-1-15,6 1-8 0,2-6 0 16,-1-5-21-16,-4-16 1 0,-9-3-44 16,-21 3 1-16,-7 3-123 0,-21 13 0 0</inkml:trace>
  <inkml:trace contextRef="#ctx0" brushRef="#br0" timeOffset="30348.1">13155 11678 1072 0,'0'0'419'0,"-2"0"-375"16,2 0 18-16,0-3-43 16,0-4 1-16,0-10-15 15,0-9 0-15,3-32-6 0,4 0 1 0,0-20 0 16,12-97 0-16,-7 70-1 0,-9-5 0 15,-2-2 1-15,-1 3 1 0,-1 2-2 0,-7-9 1 16,1 3 0-16,-6 14 0 0,0 6-1 16,3 27 0-16,1 10 1 0,-2 23 1 0,1 11-3 15,5 21 0-15,-5-8-6 0,3 7 1 16,-4 4 1-16,10 1 1 0,-24 12 3 16,-1 18 0-16,-5 21 2 0,13-9 0 0,-1 2 0 15,1-2 1-15,1-4-1 0,0-1 1 16,2-6-1-16,0-2 1 0,1-8-4 15,3-5 1-15,5-14-16 0,3 0 0 16,-7 10-27-16,9-14 0 0,1-1-2 16,1-5 1-16,-1-2 16 0,-6-16 1 0,9-22 6 15,8-16 30-15,14-38 12 16,1 32 1-16,15 7 4 0,-11 34 1 16,3 10 4-16,5 5 0 0,7 8-1 15,-2 6 0-15,-5 17 21 0,40 24-2 16,51 46-37-16,-56-34 0 15,-25-19-26-15,-2 1 1 0,-6-9-69 16,0 1 1-16,-11-3-234 0,-4-2 0 0</inkml:trace>
  <inkml:trace contextRef="#ctx0" brushRef="#br0" timeOffset="45107.92">16257 6413 532 0,'-37'0'256'0,"11"0"-218"16,6 0 1-16,2 0 19 0,-1 0 1 16,-21 0-2-16,5 0 1 0,-16-1-23 0,13-2 1 15,0-2-21-15,1-2 2 0,-6-2-11 16,-29-7 0-16,18 4 8 0,-11 1 2 0,-22 3 20 15,-85-2-7-15,29 4-20 16,55-2 1-16,12 1-1 16,2-3-1-16,-3 1 2 0,3-5 0 0,0 3 0 15,1-5 2-15,4-1 0 0,12-9 0 16,8-4 2-16,6-2 2 0,8-6 0 16,-1-5 0-16,7-8-13 0,6-1 1 15,2-4-5-15,5 0-1 0,1-3-2 16,1 0 0-16,3-5-5 0,2-1 1 0,1-3-3 15,-1-5-1-15,3 4 7 0,-5 1 0 16,2 3 0-16,1-2 1 0,1 0 4 0,2-2 1 16,2 2-4-16,3 1 1 0,2-1-1 15,2 3 1-15,7 1-1 0,6 6 0 0,6 2 0 16,7 2 0-16,3 3-1 0,2-1 0 16,4 2 0-16,0 6 1 0,3 0 3 15,-2-4 0-15,3 2 2 0,0 0 0 0,-3-4-3 16,1-6 0-16,-7 6-4 15,1 3 0-15,1 6-1 0,5 1 1 0,7 0 1 16,2-1 1-16,7 1 1 0,3-1 0 16,4 1-2-16,4 3 1 0,1 2 0 15,5 1 1-15,3 2 2 0,0 0 0 0,1 5 0 16,-6 4 1-16,3 0-2 0,2-3 1 16,3-1 2-16,9 3 1 0,5 1 2 0,14-3 1 15,8 3-2-15,9 9 1 0,4 1-4 16,6-5 0-16,2 2 0 0,10 4 1 0,0 3-2 15,-11 5 1-15,-3 3-1 0,-1 3 0 16,-1-1 0-16,-5 8 1 0,0 5-2 16,-10 15 0-16,-2 7-1 0,-3-5 1 15,1 3-4-15,4 1 1 0,1 1-8 16,3-2 0-16,20 14-17 0,67 37-15 16,-13 1 20-16,-70-33 2 15,-24-6-2-15,-6-2 1 0,-7 5-2 16,-16-1 2-16,-4 5-2 0,-13 4 1 0,-2 0 17 15,-16-4-1-15,-9 2 8 0,-4 5 2 16,-13 10 8-16,-4 3 0 0,-5 5 4 0,-1 8 2 16,-1 6-3-16,-5 5 0 0,-4 1-3 15,-5-13 2-15,-2-1-8 0,-4 0 1 0,-4 0 1 16,-2-4 0-16,-3-1 8 0,-5-5 1 16,-4-3 4-16,-11-9 1 0,-19 8 11 15,-71 33-17-15,-32-1-6 16,47-42 0-16,14-11-3 15,-12-2 0-15,-5 0-6 0,-7 5 1 0,-2-1-36 16,-1-10 0-16,-29 2-159 0,-118 3-440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42:42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9676 6306 533 0,'0'0'272'0,"0"0"-237"15,0 0 1-15,3 0-4 0,0 0 0 0,0 0-14 16,8-3-1-16,9 2-11 0,9-2 0 15,6 2-14-15,-7 1 0 0,7 0-191 0</inkml:trace>
  <inkml:trace contextRef="#ctx0" brushRef="#br0" timeOffset="179.5">10484 6372 480 0,'21'0'177'0,"-4"0"-193"0,0 0 0 16,8-4-106-16</inkml:trace>
  <inkml:trace contextRef="#ctx0" brushRef="#br0" timeOffset="731.02">11244 6231 749 0,'0'0'342'0,"9"0"-288"16,2 0-1-16,31 0 22 0,25 0-43 15,90-2-30 1,301-12 1-16,-365 3-81 0,110-12 1 15</inkml:trace>
  <inkml:trace contextRef="#ctx0" brushRef="#br0" timeOffset="22671.91">13382 7904 763 0,'-18'0'367'0,"7"4"-322"0,-3 0 1 0,-2 6 5 16,-81 57-17-16,79-46-24 15,-8 17 0-15,11-3-7 0,3 2 2 16,4 0-3-16,2-1 1 0,4-1 1 0,2-19 1 15,-1 15 1-15,1-19 1 0,0 0-2 16,3 9 1-16,1 6 0 0,4-16 2 0,10 0 0 16,-3-6 1-16,-6-9-21 15,20-2-1-15,-8-7-8 0,4-6 1 0,17-26-20 16,-4 4 24-16,-3 2 15 16,-13 13 0-16,-18 20 2 15,15-12 1-15,-16 13 2 0,0 2 0 0,6-7 2 16,-9 10 0-16,-4 3-5 0,5-5 0 15,2 1-4-15,-3 1 1 0,0 0 3 16,0 0 0-16,1 1 1 0,-1 1 1 0,0-1 1 16,2 6 0-16,-2 0 1 0,5 26 1 15,-5-7 8-15,-2 4 0 0,-4 24 5 0,-1-30 1 16,-1 20 5-16,-2 2 1 16,-5 24-4-16,4-25 1 0,3-9-7 0,4-4 0 15,0-5 12-15,4-15-4 16,0 8-14-16,4-16 1 0,-1 15-4 15,9-13 1-15,-2-5-3 0,-16-9 2 16,9 7-4-16,7 2 1 0,-4-5-24 16,33-10 2-16,-50 10-51 0,22-7 2 0,29-30-45 15,-28 26-1-15,-6-5-161 0,-1-2 0 16</inkml:trace>
  <inkml:trace contextRef="#ctx0" brushRef="#br0" timeOffset="22922.9">13456 7986 608 0,'0'0'368'0,"0"0"-289"16,0 0-1-16,0 0-24 0,0 2 2 15,0 3 0-15,0 9-36 0,0 6-17 16,0 7 0-16,0-2-5 16,3-4 0-16,-3-2-33 0,0-11-1 15,3 18-91-15,0-9 1 0,-3-13-184 16,0-1-1-16</inkml:trace>
  <inkml:trace contextRef="#ctx0" brushRef="#br0" timeOffset="23587.4">13559 7620 673 0,'0'-1'263'0,"3"1"-243"0,-1 0-1 0,5-2-13 16,1 1 1-16,3-2-35 0,13-4 0 16,-4-2-42-16,12-3 0 0,-15 2-37 15,3 2 0-15,-15 5 26 0,3 0 0 16,8-4 59-16,-3 6-1 0,-29 6 24 16,16-5 1-16,3 0 9 0,0 2-1 0,-4-2 7 15,-2 1 1-15,1 1-2 0,2 0 0 16,0 0-10-16,-3 1 0 0,0 1-5 15,3-2 1-15,0-2-4 0,-4 6 1 0,1-2 1 16,1 1 0-16,0 0 0 0,2-4 1 16,-20 47 35-16,20-34 1 0,0 13 24 0,0 0 1 15,0 2 0-15,0 3 1 0,0 5-19 16,0-19 0-16,0 4-23 0,0 17-1 16,0 0-17-16,0 0 1 0,-4 21-156 15,-5-21-348-15</inkml:trace>
  <inkml:trace contextRef="#ctx0" brushRef="#br0" timeOffset="23907.4">13564 7591 609 0,'0'0'302'0,"0"0"-235"0,0 0 0 0,4 0-26 16,-1 0 0-16,5 0-31 0,1 0 2 0,15 0-51 16,15 0 0-16,-21 0-97 15,32-3 0-15</inkml:trace>
  <inkml:trace contextRef="#ctx0" brushRef="#br0" timeOffset="24458.69">13952 7653 747 0,'-3'-1'352'0,"1"-1"-305"0,4 4 0 0,-2-2 38 16,3 0 27-16,-2 2-63 15,6 3 0-15,11 27 16 0,5 37-17 16,-12-4-35 0,-3 6 1-16,-5-10-10 0,0-14 0 15,1 0-4-15,-1-8 1 0,-1-22-26 16,1 18 2-16,3-6-59 0,-1-3 1 0,1-7-49 16,-3-14 0-16,0 0-93 0,3 2 2 15,-9-33-307-15</inkml:trace>
  <inkml:trace contextRef="#ctx0" brushRef="#br0" timeOffset="24639.22">14217 7851 363 0,'0'-36'308'0,"0"11"-206"0,0 5 1 16,0-1 58-16,0 8-45 15,0-19-72-15,0 14 0 0,-1 21 17 16,-3 37-25 0,-4-29-28-16,-2 35 1 15,-9 42-7-15,5-44 1 0,-1 1-6 0,-9 17 1 16,3-13-55-16,-1 3-78 15,4-9 23-15,4-20-1 0,11-17-44 16,0-6 0-16,3-2-1 0,-3-5 2 16</inkml:trace>
  <inkml:trace contextRef="#ctx0" brushRef="#br0" timeOffset="24779.69">14161 8004 324 0,'18'-6'376'0,"-4"4"-237"16,-3-1 0-16,-1 6-42 0,12 0 0 15,12 20 33-15,4 29-61 16,-16-9-58-16,-5-11 0 15,-8-16-16-15,0 0 1 0,-3-11-86 16,-1 1-97-16,1-9-140 16,3-10-60-16</inkml:trace>
  <inkml:trace contextRef="#ctx0" brushRef="#br0" timeOffset="24927.69">14500 7706 458 0,'2'-43'420'0,"-2"25"-289"15,0 9 0-15,0 2-46 16,0 4 0-16,0-13-16 0,0 20 1 0,-2 21 27 15,-7 18-51-15,-8 45-36 16,-4-7 1-16,4-8-7 0,-8 11 2 16,10-34-13-16,1-1 1 15,5-6-57-15,0-7 0 0,7-21-73 0,-1 15 1 16,-3-10-193-16,3-17 0 0</inkml:trace>
  <inkml:trace contextRef="#ctx0" brushRef="#br0" timeOffset="26083.2">14770 7758 621 0,'8'-16'372'0,"-5"9"-296"0,0 3 1 16,2 4 71-16,-2 9-48 16,12 7-78-16,-4 9 2 0,3 32-15 15,-11-14 1-15,-3-21-10 0,3 24 1 16,-3-2-23-16,0 2 0 0,0 1-111 0,0 1-156 16,-6-10 11-1,0-9 0-15</inkml:trace>
  <inkml:trace contextRef="#ctx0" brushRef="#br0" timeOffset="26391.2">15119 7882 450 0,'-1'-8'325'0,"1"4"-146"0,-2 3-106 16,2 2 1-16,-2 1-43 15,1 0 1-15,-4-2-28 0,1 5 1 0,-5 2-29 16,-7 6-1-16,-57 45-88 15,37-36-42-15,-5 1 63 16,24-12 96-16,-12 4 35 16,3 8 2-16,21-18 9 0,0 2 1 15,4-5 6-15,1 0-1 0,0 3 3 16,0-3 1-16,1 2 8 0,4 2 0 0,0-1 4 16,8 7 0-16,-2-4-7 0,40 40-1 15,-13-33-18-15,-9-5 1 0,-16-6-17 16,30 10 2-16,-10-5 10 0,-13 0-26 15,12 1-29-15,-5 0 0 16,-9-2-64-16,-16-8 2 0,1 3-159 16,3-1 1-16</inkml:trace>
  <inkml:trace contextRef="#ctx0" brushRef="#br0" timeOffset="27512.47">14893 8181 590 0,'0'0'384'0,"0"4"-292"15,0 1 1-15,0 2-46 0,0 0 1 16,0 8-14-16,0 9-25 15,0 15-22-15,0-8 2 0,0 3-49 16,0-4 0-16,-4-15-347 0</inkml:trace>
  <inkml:trace contextRef="#ctx0" brushRef="#br0" timeOffset="56951.61">11239 14037 1022 0,'-7'0'506'0,"3"-1"-431"0,4 1 1 16,5-3-33-16,0 3 0 0,24-3-7 16,58-4-19-16,13 0-11 15,180-7 0-15,-149 5-3 16,29-11 0-16,37-1-39 0,111 5-53 16,22 16-616-16</inkml:trace>
  <inkml:trace contextRef="#ctx0" brushRef="#br0" timeOffset="61059.31">11411 12458 587 0,'0'0'340'0,"0"0"-261"0,0 0 0 15,0 4 116-15,-2 16-56 16,-2 10-111-16,-2 29-1 0,2 2-20 15,-7 7 0-15,-3 17-7 0,5-34 0 16,2-3-17-16,0-9 1 0,2-1-44 0,1-5 1 16,-2-6-36-16,2-18 1 0,4-3-31 15,-3-1 0-15,-6 15-39 0,2-12-1 16,14-29 99-16,-13 25 0 0,3-8 64 16,-5 0 0-16,-32-35 62 0,5-12 109 15,12 17-69-15,8 14 2 16,13 18-56-16,-1 1 0 0,0-4 27 15,5 11 1-15,5-2-52 16,-4-1 2-16,8 1-1 0,29 26 1 16,-2-18-7-16,-7-8 0 0,3-1-15 15,1-8 0-15,0-5-46 0,-2-4 2 0,-3-7-89 16,7-15 0-16,-30 17-165 16,12-34 1-16</inkml:trace>
  <inkml:trace contextRef="#ctx0" brushRef="#br0" timeOffset="75782.78">5687 15258 165 0,'43'-11'178'0,"-8"5"-125"15,-1 1 1-15,-3 2 35 0,130-9 1 0,-133 16 7 16,26 10 0-16,-57-10-46 0,81 21 1 15,3 15 43-15,-18-4-29 0,-3-5-49 16,-16-12-1-16,-10-14-7 16,-1-2 1-16,5 0-1 0,1-3 0 0,-16-4 1 15,-2 0 0-15,22-4-6 0,23-11 1 16,-26 3-3-16,-3-2 2 0,34-7 94 16,-4 11-43-16,8 0-49 15,-16 2 0-15,-16 5 5 16,-2 1 1-16,-15 5 37 0,23-2-1 0,18 3 19 15,-24-2-8-15,32 1-31 16,-3-1 0-16,-43 4-2 16,34 1-1-16,12 0-11 0,-33 1 0 0,-7 1-9 15,1 0 1-15,-1-4-3 0,1 2 0 16,1-6-2-16,-18 2 1 0,43-11-1 0,6-10 0 16,-17 1 0-16,37-13 1 0,-28 18 1 15,-2 4 1-15,-4 6 0 0,-5 3 1 0,-3 3-2 16,-27 0 0-16,28 0-1 15,-23 0-29-15,20 0-15 16,-28 0-1-16,39-2-39 0,-29-3 0 16,-4-6-56-16,-9 0 1 0,-10-4-605 15</inkml:trace>
  <inkml:trace contextRef="#ctx0" brushRef="#br0" timeOffset="79667.97">12096 16375 1191 0,'-3'0'448'0,"3"0"-419"0,0 0 0 16,3 0-4-16,0 0 0 0,5 0-13 0,15 0 1 16,20-2-37-16,3 1 1 0,9-1-43 15,3 0 2-15,2-2-281 0,-2-1 1 0</inkml:trace>
  <inkml:trace contextRef="#ctx0" brushRef="#br0" timeOffset="80108">13394 16319 1139 0,'-3'-2'469'0,"3"-1"-426"16,2 2 1-16,4-3-19 15,6-4-1-15,22-5-21 0,3 4 1 0,3 2-75 16,6 4-1-16,-24 3-236 0,23 0-1 15</inkml:trace>
  <inkml:trace contextRef="#ctx0" brushRef="#br0" timeOffset="83007.59">11769 14536 670 0,'-11'-10'412'15,"8"7"-323"-15,0 1 1 0,2 1-24 16,-2-1 2-16,6 5-5 0,0 1 1 16,-6 0-22-16,-6 12 1 0,14 18-22 0,6 29 0 15,-7-36-14-15,0 25 1 0,4 3-4 16,-1 0-1-16,0-4-40 0,-4-2 1 0,0-6-68 15,0 1 1-15,-1-8-112 0,-1-8 2 16,-4-21-124-16,0-3 0 0</inkml:trace>
  <inkml:trace contextRef="#ctx0" brushRef="#br0" timeOffset="83180.09">11653 15068 496 0,'7'0'347'0,"6"15"-164"16,3 3-21-16,1-4-53 15,34 27-37-15,-2-19-45 16,-23-21 0-16,-18-4-10 0,3-4-1 16,16-10-20-16,-11-8 0 0,7-22-53 15,-11 10 0-15,10-12-251 0,-7-22-392 16</inkml:trace>
  <inkml:trace contextRef="#ctx0" brushRef="#br0" timeOffset="83620.09">13044 14713 845 0,'1'71'387'0,"3"-25"-340"0,-3-5 1 0,2-4-28 15,13 138 0-15,-13-146-26 0,3 27 1 16,-2-3-69-16,-4-62 2 0,4 51-97 15,-1-10 1-15,-2-9-104 0,-1-20 1 0</inkml:trace>
  <inkml:trace contextRef="#ctx0" brushRef="#br0" timeOffset="83767.42">12948 15315 706 0,'0'0'386'0,"12"5"-211"0,8 2-22 15,-3-5-104 1,16 3 1-16,87 5-10 0,-88-15-30 15,-2-19-34 1,54-42-110-16,-52-10-253 16</inkml:trace>
  <inkml:trace contextRef="#ctx0" brushRef="#br0" timeOffset="89779.31">10604 16344 652 0,'-3'0'383'0,"1"0"-227"0,-1 1-98 16,6-1 0-16,-3 0-17 0,0 0 1 15,0 0-19-15,-3 2 1 0,3-2-14 16,0 0 0-16,0 0-8 0,0 0 0 0,0 1 9 16,0-1 1-16,5 0 3 0,-1 0 0 15,19 3 3-15,31-6-6 16,33-2-10-16,-54 0 0 0,37 0 0 15,-2 1 1-15,-5 0-8 16,70 1 0-16,-62 3-33 0,1 0 1 0,0 1-74 16,-2 5 1-16,0-1-390 0</inkml:trace>
  <inkml:trace contextRef="#ctx0" brushRef="#br0" timeOffset="94195.32">9447 16837 614 0,'11'0'321'0,"-3"-2"-260"15,2-3 2-15,-2-5-18 0,18-13 0 16,6-23-25-16,-6 7 2 0,5-8-17 15,1 0 1-15,4-6-6 0,2 2 0 0,1-2 0 16,-3 4 0-16,-1 7 3 0,-1 4 1 16,0 7-4-16,-3 0 1 0,-5 5-1 15,-4-1 1-15,-4 9-4 0,-3 1 1 0,-12 13-27 16,-1-1 1-16,4-3-73 0,-3 2-1 16,0-9-150-16,-4 1 0 0</inkml:trace>
  <inkml:trace contextRef="#ctx0" brushRef="#br0" timeOffset="94466.81">9693 16161 692 0,'-11'0'311'0,"8"-1"-252"0,0 1-24 15,3 0-1-15,3-1-8 0,0-1-1 16,-1 1-18-16,5-3 2 0,27-18-7 16,9 7 1-16,-11 7 1 0,5 5 0 15,-2 1 2-15,-4 2 1 0,-20 3 1 16,0 4 1-16,24 5-4 0,-10 12 1 0,-9 8-7 16,-9-6 0-16,-4 8-38 0,-3-18 1 15,1 14-100-15,-2-1 1 0,-4-19-155 0,-1-3 0 16</inkml:trace>
  <inkml:trace contextRef="#ctx0" brushRef="#br0" timeOffset="108635.99">5252 13955 707 0,'0'-14'368'0,"0"9"-278"16,-2 2 1-16,2-1 17 0,0 4 1 0,0 7-38 16,2 0-1-16,1 9-31 15,5 34 1-15,8 41-22 0,10 49 1 0,-3 30-14 16,-14-46 1-16,-2 5-10 0,-2 3 1 15,1-4-42-15,2-21 1 0,0-10-102 16,4-9 0-16,2 4-465 0</inkml:trace>
  <inkml:trace contextRef="#ctx0" brushRef="#br0" timeOffset="109275.51">5347 14137 771 0,'2'-3'293'0,"9"1"-253"16,1-1 1-16,19-5 97 0,190-38-50 15,-146 31-70 1,48-5 0-16,-6 7-12 0,-1 7 1 0,6 3 4 16,10 3-1-16,7 0-4 15,2 0 1-15,-3 0-7 0,-8 0 1 16,-5 0-1-16,-6 0 0 0,-1 0 0 0,-10 0 0 16,-3 0-4-16,-10 0 0 0,-3-2 1 15,-3-3 1-15,-4-1 1 0,-11-1 1 0,-2 2 0 16,-6-1 1-16,-3-1-1 0,-10 4 1 15,-57 5-1-15,50-5 0 0,-7 3-4 16,-7-2 0-16,-6 2-2 0,1 0 0 0,-20 0 6 16,0 2 0-16,9-1 0 0,-1 2 1 15,-12-3 0-15,0 0 1 0,-5 0 1 0,2 0-1 16,7 0-1-16,-4 3 0 0,-3-3 2 16,0 0 1-16,3 0 0 15,-3 0 1-15,1 1-2 0,-1-1 1 0,2 0-6 16,-2 0 1-16,2 0-13 0,-1 2-1 15,1-2-1-15,-1 0 0 0,1 0 5 0,2 0-1 16,1 0 2-16,1 0 1 0,26 3 7 16,-9-6 0-16,-6 1 6 0,17-2 1 0,-9 0-3 15,1 1 0-15,0-1-2 0,-3 0 1 16,-5 3 1-16,-13-1 0 0,13 1 21 16,-16 1-1-16,-1 1-2 0,-5 1-1 0,8 0 3 15,-4 5 1-15,7 18 29 16,-7 29-14-16,0-18-31 15,3 27 0-15,2 11-9 0,2 4 0 16,7 73-60-16,-8-69 0 0,1 22-140 16,-1 51-491-16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46:04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3955 5485 140 0,'9'-24'63'0,"5"11"-64"0,2 3 0 0,5 0-1 15,89-28 1-15,-82 34-4 0,33 0 0 16,2 4 1-16,-31 0 1 0,36 0-2 16,-31-1 1-16,112-2-104 15</inkml:trace>
  <inkml:trace contextRef="#ctx0" brushRef="#br0" timeOffset="5007.92">18971 4998 576 0,'-12'0'229'0,"5"0"-196"16,2 0 1-16,2 0 2 0,1 0-1 15,5 0 44-15,7 0-13 16,-3 0-40-16,19 1 0 0,25 2-5 16,21 3-1-16,-44-3 1 0,29 7 0 15,42 7-5-15,-20-5-1 0,71 12 7 16,53 4-4-16,38-7-14 15,-55-15 0-15,-12-4-1 0,8 4 0 16,7-1-1-16,15-4 1 0,3-1-3 16,-8 0 1-16,-1-1 0 0,13-5 1 0,-3 0-4 15,-14 5 0-15,-7 1 3 0,-8 0 0 16,-9 2-1-16,-20 9 1 0,-10 4-1 16,-18-1 1-16,-10 1-1 0,-23-1 1 0,-12-1-3 15,-13-5 1-15,-7 2 0 0,-17 2 1 16,-9 0 1-16,-21-7 1 0,12 2-1 15,-8-2 0-15,-4-1 0 0,0-1 0 16,-6-1 3-16,-2-2 0 0,-2 0-39 16,3 0-103-16,-3-5-260 15</inkml:trace>
  <inkml:trace contextRef="#ctx0" brushRef="#br0" timeOffset="136447.78">5375 6247 288 0,'3'-2'142'0,"8"-4"-80"15,3-2 0-15,6 4 12 0,90-27-1 16,-77 26-29-16,50-8 1 0,-33 10-23 15,99-6-1-15,-35 9-9 0,13-3 2 0,7 1-6 16,15 2 0-16,3 2-1 0,2 5 0 16,-4 2-2-16,4 3 1 0,1 0-5 15,6-4 1-15,-3-1 0 0,-7 9 0 0,-1 0-1 16,1-8 0-16,4 1 1 0,5 2 0 16,29 11 104-16,107 22-27 15,13-10-63-15,-123-3 1 16,-31-1-9-16,-3-4 2 0,3-3-7 15,-3 0 1-15,-3-2-2 0,-7 1 1 0,-1-4-2 16,0-5 1-16,5-3-1 0,-2 1 0 16,-1-3 3-16,3-7 0 0,2-1 0 0,5 0 1 15,-1 0-1-15,-1 0 1 0,-4 0 1 16,-4 0 0-16,1 0-2 0,4 0 0 0,-8 0-3 16,-5 0 1-16,-6 0-21 0,-6 0-1 15,-1 0-42-15,0 0 1 0,-8 0-102 16,-13 0 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46:51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23905 4786 621 0,'26'3'221'0,"6"6"-216"0,2-2 0 0,7 1 6 15,180 16-1-15,-161-19-7 0,79 3 0 16,6 3-12-16,6 3 1 0,4 0-68 15,14-3 0-15,3-1-66 0,-12-9 1 16</inkml:trace>
  <inkml:trace contextRef="#ctx0" brushRef="#br0" timeOffset="7395.79">8187 6258 317 0,'-11'-2'217'0,"6"-1"-171"16,-1 0 0-16,2 2 6 0,1 1 0 16,0-2-1-16,-2 0 0 0,10 4-27 15,-8-2 2-15,1-1-21 0,2 1 0 0,0 0-6 16,0 0 1-16,-1 0 4 0,1 0 1 15,0 0 0-15,0 0 0 0,0 0-4 0,-2 0 1 16,2 0 2-16,0 1 0 0,3-1 1 16,2 2 0-16,5-2 0 0,22 5 0 15,23-3-2-15,-6-2 1 0,-24 1-2 16,32 1 2-16,6 3-2 0,7 1 1 0,91 4-1 16,-59-7 1-16,3-1-2 0,8 8 0 15,-1 1 0-15,-11 3 0 0,-2 0 1 16,-5 5 0-16,1 0 0 0,3-5 1 0,2 3 1 15,11-3 0-15,2-2-2 0,-3-2 1 16,1-2-2-16,9-3 0 0,0 0 1 16,9-3 1-16,3-2-2 0,-12-3 2 0,18-5-1 15,56-11-1 1,-30 5 1-16,-84 6 0 0,-22 4-1 16,-22 1 0-16,-7 3 14 0,-17 0 1 15,-18 0 8-15,15 0 0 0,-9 0-11 0,0 0-1 16,-8 3-7-16,4-2 0 0,-4 4-4 15,-27 7 0-15,13-4-4 0,2 1 1 0,-5 3-27 16,13-6 2-16,3-2-96 0,8-3 1 16</inkml:trace>
  <inkml:trace contextRef="#ctx0" brushRef="#br0" timeOffset="9467.29">21933 6465 346 0,'21'-5'135'0,"37"4"-102"0,-3 1 0 16,-5 0 1-16,208 2-10 0,-209 0 2 16,46 3-19-16,-7 0 1 0,-7 6-7 0,-16 1 0 15,-9 0-1-15,-14-3 0 0,-25-6 2 16,9 3 0-16,-4-3-1 0,-7 0 0 0,-6 1 2 16,-6-4 1-16,2 2-32 0,-10-4-1 15,5 2-80-15,2 0 0 0</inkml:trace>
  <inkml:trace contextRef="#ctx0" brushRef="#br0" timeOffset="57332.19">22783 4872 435 0,'0'1'268'0,"0"-1"-196"0,0 0 0 15,0 0-17-15,0 2 1 0,0-2 18 0,0 2-33 16,0-1-28 0,0-1 1-16,0 0-2 0,0 3 1 0,0-2 2 15,0-1 2-15,3 2-2 0,-3-1 0 16,4 1-2-16,-1-2-1 0,5 3-1 15,-1-2 0-15,34 13-1 0,-8-9 0 0,2-4 13 16,17 0 9 0,-21-2-25-16,26 2 1 0,-28-2-4 15,61-5 0-15,-35 4-2 0,1 1-1 16,-1-1 0-16,4 1 1 0,-4 1 3 0,-2 1 0 16,-3 2 1-16,-5 7 1 0,18 9 7 15,-28 1 1-15,14 5 1 0,-17-6 1 16,-1-4-2-16,3 0-1 0,0-9-3 0,4 3 0 15,2-6-3-15,-17-2 0 0,22 1-6 16,-21-2 0-16,30-2 0 0,2 1 0 0,-26 1-1 16,30-1 0-16,-2 0-3 0,31 0 1 15,-35 1-2-15,-5 0 0 0,-7 2-3 16,-5 2 0-16,-10 2-25 0,-1 0 0 16,-6 2-55-16,0 4 1 0,-12-9-101 15,-8-1 1-15</inkml:trace>
  <inkml:trace contextRef="#ctx0" brushRef="#br0" timeOffset="60667.68">21052 6734 1001 0,'-46'-6'363'0,"27"3"-371"16,6 3 0-16,10-2 13 0,-14 0 1 16,42 3 17-16,-10-2 0 0,33-2-10 15,50 0 1-15,8 2-11 0,140 0 0 0,-99 1-2 16,21 0 0-16,5 0-7 0,-10 0 1 16,-5 0-7-16,-18 0 2 0,-10 0 3 15,-23 0 1-15,-14 1 2 0,-30 3 1 0,-12 1 1 16,-24 0 0-16,-36-5 6 0,31 8 1 15,-12-1 4-15,-3 6 1 0,-11-10-4 0,-2-6 0 16,5 8-5-16,-7 1 1 16,-4 2-41-16,2-2-1 0,-46 28-274 0,33-37-403 15</inkml:trace>
  <inkml:trace contextRef="#ctx0" brushRef="#br0" timeOffset="61735.68">25387 6388 336 0,'-5'8'123'0,"10"3"-68"15,7 0 0-15,7 0 11 0,94 41-1 0,-68-43-19 16,73 7 1-16,22-2 8 0,44-2 0 16,25-1-24-16,37 3 0 0,15-1-33 15,22-8 0-15,8 2-34 0,9-6 1 16,-2 1 51-16,-22 10 0 0,-9 3 67 0,-26 2-1 16,-10 0-51-16,-16-14 1 0,15-2-147 15,44 17-173-15,-75-5 25 16,-137-8 0-16,-27 2 130 15</inkml:trace>
  <inkml:trace contextRef="#ctx0" brushRef="#br0" timeOffset="63715.57">4274 6850 484 0,'0'-10'150'0,"8"5"-149"16,3 4 0-16,4 0 2 0,15-3 1 15,92 3 2-15,-87 1 1 0,-27 2 1 16,68 4 1-16,12 3 3 0,109 20 1 0,-84-10 5 15,0 6 0-15,18 2 11 16,71-12-19-16,-18-4-8 16,-85-7 1-16,-26-1 0 0,-25 3 1 15,-4-1-8-15,-7 0 12 0,-26 3-43 16,-25-10-96 0,11 12 15-16,-9-14-31 15</inkml:trace>
  <inkml:trace contextRef="#ctx0" brushRef="#br0" timeOffset="70352.09">16684 15148 118 0,'-9'-11'77'0,"1"5"-50"15,4 2 1-15,-1 0 18 0,-4-4 1 16,-2 0 6-16,0-4 0 0,-8-4-13 15,20 19 0-15,-36-33-1 0,18 20 1 0,-14-6-11 16,8 6 1-16,9 8-11 0,-11-4 1 16,10 2 14-16,-31-5-22 15,15 1-12-15,21 7 0 16,-12-6-9-16,16 4 0 0,-5 1-24 16,4-1 2-16,2 1-14 0,14 6 0 0,-18-7-49 15,3 3 9-15,5 0 58 16,1 0 1-16,-2 0 21 15,0 0 1-15,-4 0 2 0,3 0 0 0,2 0-9 16,-3 0 2-16,-2 0 0 0,-3 0 0 16,1 0 1-16,-51 1 0 0,52-2 7 0,-16-1 0 15,-1-4 1-15,8 0 1 0,-3 0-3 16,-2 0 1-16,-2-1-5 0,-3-1 0 16,5 6-5-16,-47-9-21 15,13 4 8-15,26 5 0 0,-28-1-11 16,3 0 1-16</inkml:trace>
  <inkml:trace contextRef="#ctx0" brushRef="#br0" timeOffset="71479.89">13485 15656 76 0,'8'3'9'0,"0"1"2"16,-1-2 8-16,8 3 1 0,0-1 23 15,11 3 0-15,-4-2-3 0,3-2 0 0,4-1-11 16,3-2 1-16,4 0-1 0,1 0-1 16,-14 0-12-16,-2 0-1 0,22 0-10 15,1 0 0-15,1 0-3 0,4 0 1 0,-4 0-3 16,-2 0 1-16,-2 0-3 0,21 1 1 15,-27 0-2-15,-1 0 0 0,0 2 4 0,1-1 1 16,-1 0-1-16,2 1 0 0,3-1-1 16,-1 3 0-16,4 0 0 0,6 1 1 0,4-2 0 15,2 0 0-15,6 0 0 0,1-2 0 16,0-2-15-16,1 0 0 0,-1 0-10 16,-32 0 2-16,30 0 0 0,-1 0 1 15,-3 0 4-15,-1 0 2 0,-6 0 12 16,1 0 0-16,-3-2 2 0,0 2 1 0,0 0-1 15,0-1 0-15,22 0 1 0,-23-1 0 16,-3-1 2-16,3-1 0 0,1 0-1 16,-3-1 0-16,3 0 0 0,0 0 1 0,5 3-3 15,-2 0 1-15,5-4 1 0,1-1 1 16,29-6-3-16,-28 1 1 0,2 0 0 0,-6-1 1 16,-1 1-2-16,13-7 1 0,-28 6-3 15,-4-3 1-15,-7 1-21 0,-7 0-1 0,-9 5-94 16</inkml:trace>
  <inkml:trace contextRef="#ctx0" brushRef="#br0" timeOffset="79544.21">22006 5991 204 0,'-9'-11'148'0,"4"3"-122"0,2 3 2 15,3-1-9-15,-4-6 1 0,4 7-16 16,-2-3 1-16,4 15-9 0,-4-12 0 0,2 5-2 16,0-3 1-16,2 3-19 0,-2-3 2 15,1 2-37-15,-1-1 2 0</inkml:trace>
  <inkml:trace contextRef="#ctx0" brushRef="#br0" timeOffset="79999.71">22029 6459 220 0,'0'-9'129'0,"0"7"-104"0,0 1 1 16,0-3-5-16,0 4 2 0,0 0-12 16,0 4 0-16,0-8-9 0,0 4 0 0,0-2-2 15,0 2 0-15,0-1-3 16,0 1 0-16,0-1-16 0,0 1 0 0,0-1-33 15,0-1 1-15,-1 2-139 0</inkml:trace>
  <inkml:trace contextRef="#ctx0" brushRef="#br0" timeOffset="81520.72">28875 8122 882 0,'-17'-14'387'0,"8"-9"-259"15,4-3-81-15,1 5 1 16,16-147-5-16,7 101-4 16,33-95-23-16,-14 54 0 0,-3 20-5 15,0 7 2-15,1 3-6 0,-7 7 0 16,0 4-4-16,-13 12 1 0,2 3 0 0,-7 4 0 15,1 1-3-15,-4 4 0 0,-5 10-5 16,-3 20 0-16,3-12-6 0,-3 15 0 0,0-16-6 16,0 15 2-16,0 9-24 0,-3-2-6 15,3 3 31 1,-3 6 0-16,-2-10-2 0,-2 4 0 16,-1 2 5-16,-34-4 0 0,7 13 3 15,6 5 1-15,0 5-1 0,-20 13 1 0,16-7 2 16,6 1 0-16,16-18-7 0,-11 12 1 15,4-3-25-15,6-6 0 0,9-7-36 0,1-4 0 16,-7 9 5-16,18-20 0 0,-7 6-25 16,-2 4-1-16,6-11 8 0,18-28 1 0,1 4 17 15,20-34 0-15,-13 26 69 0,3 3 2 16,0 8 64-16,-4 4 0 0,-2 10 3 16,0 3-1-16,-18 12 1 0,12-2 0 0,8 5 15 15,-22 4 1-15,7 11 27 16,31 34-71-16,-15 7-38 15,19 47 0-15,-34-50-18 0,3 2 2 16,-3-2-84-16,-2-3 0 0,-7-4-171 16,-3-2-1-16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48:46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15803 14068 551 0,'-13'-8'276'0,"4"6"-218"0,3 0 1 16,0 1 13-16,4-1-33 0,-9-3-33 16,10 5 0-16,1 0-1 15,6 3 1-15,-9-6 0 0,3 3 1 0,6-1 5 16,0 0-1-16,4 0-3 0,28-12 0 15,7 8-3-15,-10 0 0 0,2-1-3 16,4 0 2-16,-19 1-21 0,48-7 1 16,-20 5-74-16,3-2 0 0,9 0-327 15</inkml:trace>
  <inkml:trace contextRef="#ctx0" brushRef="#br0" timeOffset="988.51">16865 14078 413 0,'-3'-3'170'0,"1"0"-122"16,4 6 0-16,1-3 18 0,-1 0 1 15,4-3-19-15,14-1 1 0,17 1-25 16,21-4 1-16,-8-3-10 0,-20 7 1 0,81-12-1 15,49 3-23 1,-21 5-76-16,-56 5 0 0,-9-2-139 16,-7-3 2-16</inkml:trace>
  <inkml:trace contextRef="#ctx0" brushRef="#br0" timeOffset="1297">18893 14151 526 0,'7'0'200'0,"3"0"-161"0,2 0 0 15,5 0-16-15,3 0-1 0,12 0-28 16,10 0 1-16,7 1-60 0,31 0-1 0,-20 0-54 16,3 0 0-16,15 2-158 0</inkml:trace>
  <inkml:trace contextRef="#ctx0" brushRef="#br0" timeOffset="6716.84">12481 5722 309 0,'-44'50'153'0,"-8"12"-119"15,-4 11-27-15,12-13-9 16,-151 209 1-16,175-235-34 15,-14 14 2-15,8-5-49 0,10-15 0 0</inkml:trace>
  <inkml:trace contextRef="#ctx0" brushRef="#br0" timeOffset="6924.33">12759 5677 336 0,'0'7'216'0,"-7"8"-168"16,1 3 0-16,-3 3-22 0,-39 86-1 15,34-80-14-15,-13 28 1 0,-2 1-10 16,-1-3 1-16,3 0-26 0,1 1 1 0,1-7-46 16,7-6 1-16,-4-13-63 0,1-3 1 15</inkml:trace>
  <inkml:trace contextRef="#ctx0" brushRef="#br0" timeOffset="7121.33">11737 6350 317 0,'-1'0'171'0,"-1"6"-59"16,2 4-66-16,0 2 1 15,3 16 41-15,15 25-14 0,4-19-55 16,7-5-1-16,20-12-8 15,-10-13 1-15,-15-9-21 0,50-8 1 0,-41-2-35 16,28-14 1-16,41-30-53 0,-29 11 0 16,3-1-69-16,-2-3 1 0</inkml:trace>
  <inkml:trace contextRef="#ctx0" brushRef="#br0" timeOffset="13827.63">25116 7935 300 0,'-26'0'119'0,"8"5"-111"0,7 0 2 15,-1 0-3-15,-25 12 1 0,20-5-6 16,-1 1 1-16,-7 6-1 0,13-2 1 16,-2 6 4-16,5 0 2 0,-2-3 20 15,-21 43 2-15,1-11-21 16,5-7 0-16,6-3-6 0,0 8 0 15,-3 6-1-15,3 1 1 0,0 1 0 0,0 2 1 16,-1 5-1-16,-1 3 1 0,2 3 2 16,-1-2 1-16,4 0 7 0,0-1 0 0,3 1 5 15,2 4 2-15,4 6-3 0,0-5 2 16,-4 13 5-16,-12 54-14 16,0 11-10-16,8-49 1 15,6-15-1-15,4 2-1 0,-1-1 1 0,2-8 0 16,0 0-2-16,-4 3 1 0,3 1 1 15,-1 3 0-15,2 1 14 0,2-3 0 16,1-1 14-16,-4-7 0 0,3 1-1 16,1-1 2-16,1 1-5 0,1 7 1 0,1 20 15 15,4 57-9-15,9-11-20 16,-2-59 0-16,0-11-2 0,-2-4 1 16,3 1-4-16,0 1 0 0,2-1-2 15,-4-3 1-15,4-3-4 0,-4-6 0 0,3-6-3 16,1 3 1-16,1-1-1 0,-1 0 0 15,-1 0 0-15,6-4 0 0,-1-1 0 16,3 4 1-16,3-3 1 0,-1-3 2 16,4 0 0-16,1 3 1 0,0 1-2 15,-1 1 0-15,1-4-4 0,2-1 0 0,-1-1-1 16,1 1 0-16,6-2 0 0,3-1 1 16,7-8-5-16,4 1 0 0,8-6 5 15,-1-3 0-15,2-4 3 0,0-3 0 0,0 0-3 16,-4-2 1-16,0-4-1 0,-4 1 0 15,-4 2-12-15,-4 1 0 0,-3 2 4 0,1-1 0 16,-3-2 0-16,-1 2 0 0,3-1 3 16,-4-1 1-16,3-1 7 0,1-2 0 0,1-4 15 15,-2-1 2-15,4-7 1 0,-2-4 2 16,1-7-8-16,-20-1 0 0,21-1-8 16,-22-2 1-16,24-3-6 0,1-3 2 15,-2-1-13-15,21-11 2 0,-22 7-2 16,20-7 0-16,-15 6 1 0,-1-3 0 0,1-1 9 15,1-1 0-15,2 1 11 0,0-2-1 16,0-1 3-16,1-3 1 0,5-4 55 16,1-3-1-16,12-3-37 0,0-5 1 0,8-2-27 15,1-1 0-15,8 1-3 0,4 3 1 16,2 0-2-16,-5 3 0 0,-3-1 1 0,-2-3 0 16,1 3-2-16,-4 5 1 15,-1 2-1-15,-3-4 1 0,0-3-8 0,-9-6 0 0,0-1-10 16,-11-3 1-16,-9-5 5 15,-5-5 1-15,-7-10 8 0,-2-3 0 0,-3-8 6 16,-8-12 1-16,-6-1 1 0,-2 8 0 16,-2 0 0-16,0-9 0 0,0-5-6 15,3-14 0-15,2-7-10 0,3-14 1 0,2 0 2 16,2 7 0-16,6-1 2 0,2 0 2 16,2 1-2-16,-2 2 1 0,2-13-19 15,5-60-20-15,-9-12 17 16,-25 60 1-16,-6 18 12 0,-12-1 1 15,-5-3 7-15,-5-20 1 0,-4-3-10 0,-3 4-1 16,1 3 11-16,2 11 0 16,2 6 8-16,3 13 1 0,2 9-3 0,-1 21 1 15,4 6 1-15,-4 14 0 0,2 3-1 16,-5 0 1-16,0 5 0 0,0 2 1 0,0 2 1 16,-3 2 1-16,-2 3-2 0,-1 8 2 15,-7 3-8-15,1 2 0 0,-6-2 1 16,-1-4 0-16,-4 4 20 0,-2 2 0 0,-4 0-18 15,3-4 0-15,-2 0-4 0,6 0 1 16,1 4 2-16,0 4 1 0,-1 4 0 0,1 5 2 16,-2 5-2-16,-2-1 1 0,-7 3-2 15,1 0 0-15,-6 0-2 0,-1 3 0 16,-5 4 0-16,-2 1 1 0,2 0-3 16,1-1 0-16,0 5 1 0,-1 2 1 15,35 6 0-15,-31-3 0 0,33 2 1 0,-26 1 1 16,-1 0-1-16,1 0 1 0,28 1-3 15,-58 2 1-15,25 1 0 0,-3 1 1 0,-3 4 0 16,-37 7 0-16,-1-4-15 0,30-5 1 16,-3 3-2-16,-9-3 1 0,0 3 11 15,-3 1 1-15,0 1 0 0,0 2 1 0,6 1-2 16,3-3 1-16,3 1-1 0,2 4 1 16,1-2 1-16,-1 3-1 0,1 7-2 15,-2 1 0-15,-1 6-29 0,-4 0-1 0,2 4-54 16,4 2 1-16,-5 8-303 0</inkml:trace>
  <inkml:trace contextRef="#ctx0" brushRef="#br0" timeOffset="23432.25">25677 13471 136 0,'-46'0'46'0,"20"1"-49"16,4 5 0-16,3-4 3 0,-63 18 0 0,74-17-3 15,1 5 0-15,2-1-104 16</inkml:trace>
  <inkml:trace contextRef="#ctx0" brushRef="#br0" timeOffset="23684.76">24855 13682 765 0,'-1'0'264'0,"1"0"-229"0,0 0 0 15,6 0 24-15,6 0 1 0,22 0 17 16,40 0-47-16,64 1-32 16,165 3 1-16,-167 4-68 15,6-3-1-15,28 0-336 0</inkml:trace>
  <inkml:trace contextRef="#ctx0" brushRef="#br0" timeOffset="23956.76">26580 13652 743 0,'2'-1'260'0,"11"0"-256"0,1 1 0 0,6 0 14 15,94 0 2-15,-81 0-11 0,43 0 1 16,-73 0-59-16,34 0 0 0,37 0-227 0,-1 1 0 15</inkml:trace>
  <inkml:trace contextRef="#ctx0" brushRef="#br0" timeOffset="24140.81">27758 13650 746 0,'83'0'114'0,"-18"-9"-177"0,-2 5 2 0,32-4 108 15,432-14-167 1</inkml:trace>
  <inkml:trace contextRef="#ctx0" brushRef="#br0" timeOffset="35832.3">24978 14789 1115 0,'-6'-3'459'0,"3"0"-443"16,3-1 1-16,0-1-20 0,6 0 1 15,10-12-3-15,20-6 0 0,3 9-3 16,7 6 0-16,6 8-2 0,-30 22 23 16,37 24 11-16,-31 40 1 15,-31-40 2-15,-3-5 1 0,0-2-12 16,0-20 1-16,1-6-13 0,-3 16 0 16,-1-7-16-16,3-5 1 0,1-6-48 15,5-9 1-15,0 7-74 0,0-18 1 0,2 3-76 16,-1 3 1-16,9-43-189 0,13-55 287 15,-3-9 215-15,3-81 94 16,-20 95-125 0,-3 51 0-16,0 15-48 0,0 8 1 0,0 8-38 15,0 21-1-15,1-16-14 0,1 8 0 16,-1 1-76-16,-1 5 1 0,5 0-20 16,-2 0-1-16,23 34 69 0,-15-8 0 0,1 7 75 15,-1 3 0-15,0-1 100 16,-1 2 0-16,-2 4 28 0,-3 3-1 0,-2 0-25 15,-3-24 2-15,0 20-38 0,0-5 0 16,0-4-31-16,0-22 1 0,0 14-34 16,0-8-1-16,0 9-12 0,0-24-10 15,0-2-6-15,3 10 1 16,-1-15-24-16,1-11 1 0,4 5 5 0,28-36 2 16,-5-15 11-16,-9 14 0 0,4 8 21 15,-4 8-1-15,-7 24 92 0,-2-1-24 16,10 2-33-16,15 7 0 15,-20 16-26-15,-2 7 1 0,7 35-11 16,-7-10-50-16,-3-4-41 16,-3-17-1-16,-4-9-235 15,-2-16-71-15,0-10 250 16,5 0 2-16,-10-7 139 0,7 2 1 16,16-46 119-16,-7 7 1 0,-5 17 27 15,-6 4 1-15,-1 6-32 0,0 7 1 0,-2 11-46 16,0 1 1-16,3 4-23 0,-2 7 0 15,14 13 44-15,10 69-47 0,-5 5-41 16,9 70 0-16,-16-89-6 16,-3-6 0-16,0-2-4 0,-1-8 1 15,-3-4-8-15,-2-6 1 0,-2-4-44 0,-4-57-41 16,1 39 8 0,-2-23 2-16,0-5-36 0,-6 10 2 15,7-31 0-15,-3 12 1 0,-35-56 38 16,28 18 1-16,3-7 52 0,-2-3 2 0,-1-1 22 15,6 1 0-15,0 0 13 0,2-2 2 16,4-37 39-16,13 0 3 16,16 16-22-16,0 35 1 0,4 15 1 15,0 5 0-15,0 15 12 0,-4 5 2 16,-20 7 16-16,0 3 0 0,5 9-11 0,3 18-1 16,-14 4-29-16,-5 8 2 0,-7 3-22 15,3-25 1-15,-6 26-30 0,-11 18 0 16,9-29-97-16,-1-3 1 0,-8 3-226 15,6-25 2-15</inkml:trace>
  <inkml:trace contextRef="#ctx0" brushRef="#br0" timeOffset="36103.92">26127 14783 679 0,'12'4'447'0,"-5"7"-327"15,0 5-1-15,1 3 49 0,49 96-89 16,-42-93-64-16,8 3 0 15,-14-18-10-15,13 6 1 0,10 2-14 0,-23-15 1 16,2-4-24-16,22-2 2 16,-14-10-4-16,1-7 1 0,5-27 19 0,-10 12 0 15,-2 5 13-15,-3 6 0 0,-4 12 8 16,-6 10 0-16,2-4 53 0,-1 18 14 16,-2 8-41-16,6 4 0 15,-2 28-12-15,0 1-1 0,0-2-15 16,0-4 1-16,3-5-9 0,0-4 1 0,3-3-33 15,8 10 0-15,-8-21-145 0,-5-17 2 16,-4-6-285-16,0 1 1 0</inkml:trace>
  <inkml:trace contextRef="#ctx0" brushRef="#br0" timeOffset="36404.42">26713 14666 737 0,'16'-9'420'0,"-5"0"-321"15,1 6 0-15,1 0-46 0,20-9 1 16,-7 6-35-16,5 2 0 0,1 3-18 15,4 1 1-15,-1 0-32 0,-1 0 2 0,-16 0-128 16,16 0-47-16,-9 0 152 16,-6 0 1-16,-17 0 39 15,10 0 1-15,-13-3 14 0,-8 2 0 0,7 1 8 16,-1-4 0-16,-8-6 15 0,-41-32 0 16,9 3 2-1,23 19 1-15,17 18 1 0,-1-1 1 16,-7 1 82-16,1 20 62 15,-2 27-71-15,8 10 1 0,0 17-24 16,4-37 1-16,0 33-41 0,4 0 0 16,0 62-29-16,3-143 1 0,12 79-10 0,6-40 0 15,21-2-21-15,-8-19 2 0,-16-14-87 16,44-17 1-16,-41 0-295 0,45-48 1 0</inkml:trace>
  <inkml:trace contextRef="#ctx0" brushRef="#br0" timeOffset="43845.13">28505 14261 667 0,'17'-9'326'0,"-6"5"-258"0,1 0-1 0,-1-1-18 16,26-7 1-16,11-10-1 0,0-3-36 15,-5 0-18 1,-34 21 1-16,13-7-29 0,-19 11 0 0,-2-1-149 15,-5 2-275-15</inkml:trace>
  <inkml:trace contextRef="#ctx0" brushRef="#br0" timeOffset="44060.62">28388 14569 668 0,'-9'65'358'0,"-3"3"-185"0,7-19-106 15,-1-11 2-15,-14 139-40 16,20-157 1-16,0 18-21 0,0-5 1 16,0-36-4-16,0 35 0 0,1-7 0 15,3-15-1-15,-1 9 6 0,10 2 0 0,12-11-8 16,0-5 1-16,5-8-45 0,7-4 1 16,-3-7-67-16,66-28-69 15,47-32-16-15,-47 21 1 0</inkml:trace>
  <inkml:trace contextRef="#ctx0" brushRef="#br0" timeOffset="44492.62">30532 13923 712 0,'-14'-11'263'0,"7"5"-197"15,3-2-29-15,6 0-38 16,3 1 1-16,1-12-13 15,15 6 0-15,18 1-16 0,-7 5 1 0,0 3 14 16,-1 2 1-16,3 1 9 0,-2 1 1 16,-15 2 2-16,-2 0 1 0,31 12 3 15,-6 11 0-15,2 36 40 0,-2 37 58 16,-2 20-37-16,-6-2 0 16,-9-20 1-16,-4-2-1 0,-1 5-13 0,-4-1 0 15,0 4-1-15,-5-13 1 0,-3-7-10 16,-4-17 0-16,-2-8-7 0,0-9 1 0,-3-6-13 15,-5-49 1-15,-15 59-17 0,-3-28 1 16,-25 5-54-16,5-18 1 16,-29-6-335-16</inkml:trace>
  <inkml:trace contextRef="#ctx0" brushRef="#br0" timeOffset="46577.12">29264 14272 915 0,'0'0'406'0,"1"3"-310"0,2 2 1 0,-1 3-36 16,5 9-1-16,4 22-39 0,0-2 2 15,4 5-16-15,-1 4 0 0,3-2-5 0,7 17 0 16,-8-22-5-16,2-4 1 16,-2 1-30-16,2-5 1 0,-1-3-37 0,0-5 2 15,-9-15 3-15,-2-5-1 0,17 11 4 16,0-11 0-16,-15-13 17 0,-2-3 1 15,15-25 27-15,-7-31 0 0,-7 13 15 0,-3 27 1 16,0-29 19-16,1 3-1 0,-2-3 80 16,-3 37-8-16,0-15-72 15,3 10-1-15,-3 26 4 0,-3-7 2 16,0 22-13-16,0-1 0 0,-17 53-9 16,1-18 0-16,0 2-12 0,-12 22 0 0,12-27-37 15,2-1 1-15,5-5-59 16,1-6 1-16,4-11-76 0,2-9 0 0,2-14-15 15,3 2 0-15,-3-4-5 0,9-5 273 16,-6 0 69-16,6-24 1 16,11-15 16-16,-11 20 0 0,0 8-46 15,-4 12 1-15,6-1 65 0,8 2-39 16,-12 13-97-16,33-4 0 16,-11 14-6-16,3 10-25 15,-3-2-11-15,0 1 1 0,-1 2-24 16,-10-16-1-16,-9-7-24 0,-1-4 0 15,15 9-107-15,-14-18-54 16,2-7 109-16,13-15 0 16,2-45 6-16,-3-49 114 15,-6 23 46-15,-8 20 2 0,-3 58 12 16,0-21 0-16,0 14-27 0,1 14 2 16,-4 14 33-16,-4 12-36 0,1 8-47 15,-1-6 1-15,-29 96-80 16,12-37-215-16</inkml:trace>
  <inkml:trace contextRef="#ctx0" brushRef="#br0" timeOffset="46840.63">29881 14798 633 0,'15'17'317'0,"-1"-9"-200"16,0-1-1-16,9-4-11 0,118-21-75 16,-105-3-24-1,11-26 0-15,-13 4-2 0,-8-4-1 0,-12-2-5 16,-6 0-1-16,-11 6 6 0,-2 5-1 16,2 26-3-16,-2 1 1 15,-4-10-12-15,2 18 2 0,-14-13-8 0,0 20-60 16,-10 13-58-1,10 1 0-15,15-12-125 0,-1 0-1 0</inkml:trace>
  <inkml:trace contextRef="#ctx0" brushRef="#br0" timeOffset="46965.13">30151 14641 483 0,'0'17'461'0,"0"-7"-313"16,0-1 1-16,0 0-42 0,2-4 1 16,-2 20-43-16,3-12 1 0,5 8-41 0,2-7 2 15,1 4-20-15,-1-2 0 0,0 1-24 16,-1-2 1-16,-6-6-89 0,11 22 2 0,-11-6-126 15,0 3 1-15</inkml:trace>
  <inkml:trace contextRef="#ctx0" brushRef="#br0" timeOffset="47544.12">30098 14621 501 0,'-37'0'357'0,"3"8"-194"0,8 3-96 15,7 1-54-15,-61 51-1 16,76-47-11-16,-1 19 1 0,5 17-84 16,-3 2-245-16</inkml:trace>
  <inkml:trace contextRef="#ctx0" brushRef="#br0" timeOffset="48323.62">29238 15994 823 0,'3'23'489'0,"2"-2"-387"15,-1-1 1-15,2 2-53 0,21 82 1 16,-20-81-37-16,9 29 0 0,-8-27-11 16,18 46 0-16,-10-33-16 0,4-3 1 0,4 3-84 15,7 1-55-15,1-11 44 16,-21-27 1-16,-3-1 0 0,22 0 0 15,-13-19 46-15,-3-9 2 16,8-36 47-16,-13 11 1 0,1-5 42 0,-2-4 1 16,-5 24 107-16,2-27 32 15,-2 17-83-15,-6 37-29 16,3-7-39-16,-8 22 1 16,-1 19-16-16,9-13 1 0,-35 71-12 15,18-38 0-15,-6 20-36 0,10-25 1 0,3-10-62 16,2-4 1-16,7-18-48 0,-3-6 0 15,3 0-53-15,-5 4 1 0,12-12 144 16,-5 4 1-16,1-6 142 0,10-38 2 0,10 15 218 16,16-18-72-16,-23 45-137 15,30-9 1-15,-19 30-25 0,-9 0 1 16,12 10-28-16,3 10 1 16,1-3-21-16,-1-3 2 0,14 11-23 0,-17-14 1 15,-15-17-45-15,15 11 1 0,-4-10-47 16,-2-5-1-16,-6-13-161 0,15-23 45 15,19-40 156-15,-2-59 2 16,-28 21 109-16,0-23 134 16,-8 9-95-16,-10 67 0 0,-1 24 9 15,-4 20-40-15,-3 24-46 16,-1 4 0-16,-3 14-19 16,9-21 0-16,-37 121-23 0,25-58-1 15,-2 0-38-15,7-2 1 0,-3 31-50 16,9-38 1-16,-1-5-148 0,-2-20 1 0</inkml:trace>
  <inkml:trace contextRef="#ctx0" brushRef="#br0" timeOffset="48869.13">30266 16213 869 0,'-18'21'394'0,"1"13"-283"0,8-8-83 16,1-6 1-16,-21 77-24 16,26-83 1-16,3 17-5 0,0-18 0 15,0-2-5-15,0 28 1 0,0-22-2 0,0-4-1 16,0-11 4-16,0-1 0 0,0 4-4 16,0-8 0-16,0 4 2 0,0 1 1 15,3-2 4-15,0 6 0 0,2-4 1 16,5 5 0-16,40 26 0 0,-18-27 0 0,8-2-7 15,0-1 0-15,-20-8-3 0,21-1 1 16,-2-6 3-16,16-13 0 0,-8-18 6 0,-22 9-1 16,-5-4 1-16,-3-1 0 0,-8 2 1 15,-3-1 1-15,-6-1 0 0,0 20 0 0,0-15 2 16,0 19 0-16,-1-13-1 0,-2 22 0 16,-5-22-3-16,-1 17 2 0,-5 5-9 15,3 3 2-15,13 7-3 0,-4-4 1 0,-29-4-30 16,19 4 1-16,0 0-32 15,-2 0 1-15,11 0-16 0,-8 4 2 0,-4 2-22 16,7 2 1-16,4-5-20 0,-3 5 0 16,9-13-23-16,-7 10 1 0</inkml:trace>
  <inkml:trace contextRef="#ctx0" brushRef="#br0" timeOffset="49077.12">30311 16093 698 0,'-8'31'406'0,"2"-8"-329"16,3-1 1-16,-3-1-45 0,-11 89 0 0,15-87-26 16,-1 24 2-16,5-47-16 0,-4 46 0 15,2-1-54-15,0-4 1 0,0-3-75 16,0-24 1-16,-3 27-119 0,0-35 1 0</inkml:trace>
  <inkml:trace contextRef="#ctx0" brushRef="#br0" timeOffset="49432.12">30637 16147 281 0,'14'-3'218'0,"-4"2"-42"15,-4 2-96-15,-3-1 1 0,-3 5-37 16,8 1 1-16,-6 2-13 0,-9-6-1 16,6 46 16-16,-8-18-26 15,-5-4-18-15,9-15 1 0,-13 23-3 16,12-22 0-16,-4-5-31 0,-14 11-9 16,-13-2 29-1,11-10 0-15,6 1 6 0,8-3 0 16,-10 2 3-16,2 3 1 0,0-1 2 0,1 1 0 15,3 0-1-15,10-5 1 0,3 1 2 16,-11 7 0-16,20-12 19 0,-17 20 2 16,14-9-16-16,5-1 2 15,-5-18-1-15,17 38 0 0,-3-21 0 16,-17-16 0-16,40 30-8 0,-26-16 2 0,1-1-20 16,-4-1 2-16,-1 0-49 0,-6-3 0 15,-3-2-99-15,-1 3 0 0</inkml:trace>
  <inkml:trace contextRef="#ctx0" brushRef="#br0" timeOffset="49620.18">30214 16332 670 0,'0'16'403'0,"0"15"-203"15,3 5-68-15,2-5-104 16,18 124-1-16,-17-127-21 15,3 28 0-15,-3-32-28 0,5 26 1 0,3 3-129 16,9 22-118 0,-18-63 30-16,7 15 1 0</inkml:trace>
  <inkml:trace contextRef="#ctx0" brushRef="#br0" timeOffset="49956.62">30701 16165 419 0,'9'-4'242'0,"-7"2"-142"16,1 2 2-16,0 4 48 0,-3 8-103 15,4 10-40 1,-11 3 0-16,-4 4-11 0,-13 15 0 0,-2-10-51 16,-30 21-47-1,-1-14-42-15,0-9 29 16,13-14 103-16,12-6 1 15,15-3 47-15,0-3 2 0,5-3 27 0,4-1 0 16,6-1-30-16,0-1 0 0,6 0 40 16,-8 1 1-16,8 2 7 0,-3 0 2 0,4 2-3 15,1-1 0-15,42 35 93 0,21-9-58 16,-12-4-93 0,-13-2 2-16,-13-5-17 0,-2 2 0 0,-3-3-6 15,-3-4 0-15,-12-5-34 0,9 4-1 16,5 9-61-16,-7-7 0 0,-12-4-159 15,8 8 0-15</inkml:trace>
  <inkml:trace contextRef="#ctx0" brushRef="#br0" timeOffset="50480.13">29366 17387 888 0,'0'0'440'0,"0"21"-237"0,10 13-80 16,-1-4-102-16,8 22 0 16,41 103-15-16,-46-126 0 0,13 22-4 0,-2-2 1 15,-3-13-5-15,1-1 0 16,-5-6-24-16,1-6 0 0,-3-3-72 0,-5-13-91 15,-3-11 62 1,8 3-1-16,-2-15 44 0,5-29 0 0,-2-34 63 16,-9 44 0-16,7-33 32 0,-3-2 0 0,12-46 70 15,-2 32 72-15,3 16-46 16,-15 47 11-16,-7 24-56 16,2 4 0-16,-4 28-6 15,-5-19-42-15,-4 102-15 16,1-81 1-16,-3 37-30 0,-11 15 0 15,12-43-45-15,-1-5 0 0,-7 7-63 0,6-21 1 16,0-13-99-16,-2-7-1 0</inkml:trace>
  <inkml:trace contextRef="#ctx0" brushRef="#br0" timeOffset="50613.12">29634 17745 652 0,'15'-5'427'0,"-1"3"-286"16,1 1 1-16,1 2-38 0,16 2 0 0,18 14-40 15,12 22-1-15,-17 4-42 0,0 2-1 0,0-2-17 16,1-2 0-16,-7-6-28 0,-2-4 0 15,-8-7-64-15,-5-3 0 0,-16-18-50 0,0-1 2 16,1-5-38-16,11-3 0 0,-2-34-59 16,-7-38 0-16</inkml:trace>
  <inkml:trace contextRef="#ctx0" brushRef="#br0" timeOffset="50720.62">30260 17269 701 0,'0'-17'366'0,"0"12"-305"0,0 3 0 0,0 7 21 15,0 1 0-15,-4 0-38 0,1 18 1 16,-5 30-35-16,-9 35 1 0,-3-12-15 0,0 13 1 15,-9 48-37-15,13-61 1 0,5-7-103 16,0-11 0-16</inkml:trace>
  <inkml:trace contextRef="#ctx0" brushRef="#br0" timeOffset="50944.12">30494 17837 1096 0,'-2'5'456'0,"2"23"-340"16,2-10-67-16,4 3 0 15,26 89-11-15,-18-80-35 0,15 26-27 16,-16-32-1-16,-3-10-20 16,-5-2 2-16,-4-11-40 0,1 1 0 0,1 1-101 15,-6-6 0-15,3-2-59 0,1-3 1 16,-2-38-236-16</inkml:trace>
  <inkml:trace contextRef="#ctx0" brushRef="#br0" timeOffset="51044.64">30644 17701 529 0,'8'-20'464'0,"-5"11"-343"0,0 7 0 0,0-1 4 0,0 2 0 15,-6 9-48-15,3-1 2 0,9 15-60 16,-12 31 2-16,-1 7-53 0,-8 9 0 0,-9 45-115 16,-11 2 0-16,9-43-305 0,-23-21-1 15</inkml:trace>
  <inkml:trace contextRef="#ctx0" brushRef="#br0" timeOffset="51784.12">30391 17731 508 0,'0'2'290'0,"0"3"-236"0,0 2 2 0,0 2-32 15,1-1 1-15,1 17-22 0,3-4 0 16,2 13-61-16,4-11-1 0,-8-15-162 0,0 11-1 16</inkml:trace>
  <inkml:trace contextRef="#ctx0" brushRef="#br0" timeOffset="55708.12">31215 12203 345 0,'11'-47'243'0,"2"8"-135"0,0 8 0 15,1-2-19-15,54-129 0 0,-53 135-12 0,11-21-1 16,5 3 57-16,-3 3-42 16,-10 17-50-16,-9 18 0 0,-3 13 75 15,-1 30-34-15,0 26-66 16,-2 24 1-16,-9-34-10 16,-19 153 1-16,-1-102-7 0,4-9 1 15,-1-3-23-15,1-12-1 0,6-4-68 16,2-7 1-16,7-6-108 0,-1-18 1 0,0-16-147 15,-4-15 1-15</inkml:trace>
  <inkml:trace contextRef="#ctx0" brushRef="#br0" timeOffset="55892.12">31079 12350 502 0,'0'48'343'0,"3"16"-156"15,8-3-58-15,1-16-90 16,54 155 1-16,-43-178 15 15,46 22-11-15,2-33-33 16,-11-11 1-16,-13-12-7 0,1-9 1 16,-22 0-17-16,57-38 0 0,-25 7-64 15,-1-1 2-15,-6 1-82 0,-3 2 0 0,-13-1-107 16,-7-4-1-16</inkml:trace>
  <inkml:trace contextRef="#ctx0" brushRef="#br0" timeOffset="56956.15">30872 9268 888 0,'0'-5'373'0,"0"3"-305"16,0 2 1-16,0 7 81 0,0 12-68 16,0 11-69-1,1 11 1-15,2 41-10 0,-1-17 0 0,2-9-5 16,-1-2 1-16,2 0-33 0,0-1-1 15,-1-1-26-15,1-4 1 0,2 5-143 16,-2-5-150-16,0-13 153 16,-1-6 0-16,1-17-69 0,-2-28 237 15,-3-13 61-15,14-23 1 16,-6-42 16-16,-7 55 0 0,5-126 76 16,-6 3 20-16,8 12-66 15,4 65-1-15,8 20-18 0,0 17 0 16,5 11 29-16,4 9-33 15,-14 23-16-15,-9 5 0 16,-4 6-11-16,-1 8-1 0,-7-10-17 16,5 36 0-16,-13 12-8 0,-2-16 1 0,3-2-9 15,0-4 0-15,7 0-13 0,0-3 2 16,5-2-2-16,2-14 2 0,5 13-1 0,4-3 0 16,0 3-21-16,13 14-3 15,-18-26 6-15,12 24 0 0,-20-29-27 16,-2 18-1-16,-4-20-231 0</inkml:trace>
  <inkml:trace contextRef="#ctx0" brushRef="#br0" timeOffset="57288.62">31223 8974 532 0,'0'5'355'0,"0"6"-263"0,0 1 1 0,3 3-38 16,1 11 1-16,-1 8-30 0,3 2-1 15,1 18-15-15,-4-34 0 0,0 23-1 0,1 10-10 16,-4-3-9 0,0 0 1-16,0-3-7 0,0-30 2 0,-7 35 0 15,0-26-1-15,-4-4 6 0,-6 7 0 16,3-13 7-16,0-4 1 0,9-6 3 16,-5 3 0-16,-1 7 23 0,10-14-1 15,5 5 58-15,14 12-8 16,31 4-19-16,35 3 1 0,-49-18 13 15,65 10 2-15,-15-5-35 0,4-4 1 16,-2-2-26-16,-11-2 1 0,-6-1-10 0,-14-2 0 16,-6-2-27-16,-58 0 2 0,45 0-27 15,-6 0 0-15,-11 0-33 0,-5 0 1 0,-12-4-41 16,8-3-1-16,-15-3-56 0,13-23 1 0,-14 15-63 16,-2-33 1-16</inkml:trace>
  <inkml:trace contextRef="#ctx0" brushRef="#br0" timeOffset="57444.65">31823 9175 228 0,'-21'-10'144'0,"9"-1"-63"16,4 0 1-16,1 2-29 0,-15-15 0 0,11 7-26 15,11 13 0-15,-1-5-19 0,1-1 0 0,0 0-9 16,0 7 1-16,0 6-4 0,0-3 1 16,1 0-20-16,-1-5-1 0,2 0-37 0,-2 4 1 15,0-3-1-15,0 4 1 0,0 0-9 16,1-2 0-16</inkml:trace>
  <inkml:trace contextRef="#ctx0" brushRef="#br0" timeOffset="57796.63">31578 9042 397 0,'-17'0'200'0,"9"0"-140"15,4 0 1-15,4 0-1 0,0 0 0 0,7-3-39 16,-2 3 0-16,-2-3-18 0,23-12 0 16,8-1-11-16,9-5 0 0,-15 6-9 15,11-5 2-15,-18 10-2 0,-1 2-1 0,-5 2-22 16,-12 3 54-16,-1 6-1 15,5-2 1-15,-19 5 7 0,11 1 0 16,-9 26 2-16,-19 12 0 0,-17 18-3 16,11-15 0-16,-2-1-9 0,-2-2 2 0,4-2-9 15,0-1 0-15,0-5-22 0,7-7 1 16,-2-1-134-16,4-9-109 0,19-17 107 16,-12 4 1-16,21-8 23 15</inkml:trace>
  <inkml:trace contextRef="#ctx0" brushRef="#br0" timeOffset="57888.63">31460 9374 245 0,'11'-2'247'0,"-4"2"-138"0,1 2 1 0,-1 7-41 16,12 14-1-16,-8 5-36 0,-7 8 0 16,1-1-24-16,-2-1 0 0,0-4-44 15,0-4 2-15,-3-8-133 0,0-9 1 0</inkml:trace>
  <inkml:trace contextRef="#ctx0" brushRef="#br0" timeOffset="58104.62">31645 9303 360 0,'15'-27'213'0,"-6"9"-149"0,3 3 0 0,-3 2-22 16,22-28 1-16,3 10-27 0,-13 16 1 15,-2 4-12-15,-1 1 1 0,-10 9 13 0,15-4 2 16,-17 10 23-16,-3-1 0 0,8 8 1 16,-11 0 1-16,15 39-3 0,-12-11 1 0,-3 6 0 15,0-21 0-15,4 38 13 0,-4 12-37 16,0-5-18-16,0-2 0 15,0-45-34-15,0 34 1 0,-4-13-199 0,-2 0-379 16</inkml:trace>
  <inkml:trace contextRef="#ctx0" brushRef="#br0" timeOffset="58613.13">31629 9418 492 0,'-2'-19'197'0,"2"9"-174"0,2 3 1 0,7-3 13 16,17-9-35-16,25 8-3 16,-37 12 1-16,12 5 17 0,-11 3 0 15,-6 7 53-15,-2 6 0 0,-7 3 22 16,-7 3 1-16,-8 3 56 0,-8 2-26 16,-2-6-91-1,1-7-1-15,10-9-45 0,5-10 1 0,12-1 1 16,1 0 0-16,10-3-115 0,15 1-122 15,7-7 60-15,27-10 0 16,-25 2 27-16,-12-2 1 0,-3 4 130 16,-15 13 0-16,13-8 260 0,-8-1 111 15,0-3-214-15,-9 1 0 16,-3-3-51-16,1 8 2 0,4-16-36 0,2 6-1 16,7 0-22-16,2 2 0 0,19-8 0 0,-18 15 0 15,16-9-10-15,25-11 1 0,-13 8-10 16,-3-1 0-16,-6 4-8 0,-7 0 0 0,-8 6 2 15,-6 2 0-15,-13 8-3 0,-2 1 2 16,5-6 4-16,-9 9 1 0,3-4 3 16,0 2 0-16,3-3-4 0,-3 3 0 0,-3 0 8 15,3-1 1-15,0 4 12 0,-3 2 2 16,-9 9 8-16,4 35 1 0,7 1-3 0,-1-20 0 16,1 30 20-16,1 1 0 0,0 4-10 15,0-2-1-15,0 64-23 0,0-69-1 0,0-3-11 16,1-60 1-16,2 51-41 0,1-3 1 15,-1-9-57-15,-2-4 0 0,1-10-55 0,-1-16 1 16,-1-5-82-16,2 5 1 0,-4-24 67 16,4 5 1-16</inkml:trace>
  <inkml:trace contextRef="#ctx0" brushRef="#br0" timeOffset="58721.62">32338 9548 330 0,'-15'-29'351'0,"3"18"-261"16,1 6 0-16,1 2-29 0,-23-11 1 0,13 18-19 15,8 3 0-15,-8 4-26 0,-13 16 2 0,14-9-19 16,-7 10 0-16,16-16-102 0,4-5-123 15,6-10 6-15,5-7 2 16</inkml:trace>
  <inkml:trace contextRef="#ctx0" brushRef="#br0" timeOffset="59177.12">32316 9426 600 0,'4'6'397'0,"2"4"-308"16,-1 4 1-16,-1 5 8 0,18 85-63 15,-21-82-34-15,5-9 0 16,1 3-52-16,-1-2 1 0,-1-9-151 0,0-10-137 15,-1-6 178 1,25 0 2-16,-3-39 22 0,-11 4 178 16,-1-4 62-16,1-29 0 15,-7 43 10-15,1 6 0 0,-1 10-25 0,-5 16 0 16,2-2-3-16,6-1 0 0,-1 8-20 0,-15 12-1 16,13-6-26-16,5 10 1 0,25 52 10 15,-30-13-29-15,-2-3-15 16,-6-3 2-16,0-11-47 0,0-32-47 15,0 11 11 1,0-7 2-16,1-21 15 0,-1-15 31 16,2 15 17-16,7-56 1 15,-6 10 16-15,5-2 0 0,4-31 48 0,20-10 24 16,1 54-23 0,-6 31 1-16,-5 19 12 0,-4 6 0 0,10 34 114 15,-14 9-56-15,18 80-87 16,-23-47 1-16,-1-15 12 0,7 4-28 15,14-20-19 1,-3-35 1-16,3-13-3 0,4-7 1 0,-15-12-9 16,42-25 1-16,-26 0-37 0,54-76-14 15,-41 25 29 1,-28 21 0-16,-16 27-35 0,-6 8 1 0,-3 11-40 16,-7 5 0-16,3 13-55 0,-6-6 2 0,-5 1-162 15,-16-1-1-15</inkml:trace>
  <inkml:trace contextRef="#ctx0" brushRef="#br0" timeOffset="64692.43">25064 15752 894 0,'8'-8'318'0,"18"5"-306"16,3 0 0-16,37 3 49 0,415-4-29 16,-317 4-31-1,114 0 1-15,-21 0-47 0,20-2-1 0,4 2-92 16,-17 4 0-16</inkml:trace>
  <inkml:trace contextRef="#ctx0" brushRef="#br0" timeOffset="70148.42">31716 13861 566 0,'0'-5'304'0,"3"-1"-244"15,2 1 0-15,3-2-22 0,13-11 1 0,12-2-31 16,-3 5 0-16,4 1-7 0,-2-2 1 16,-13 11-2-16,11-6 1 0,18-3-65 15,-15 8-129-15,-25 5 8 16,6-2 0-16</inkml:trace>
  <inkml:trace contextRef="#ctx0" brushRef="#br0" timeOffset="70308.96">31850 13966 492 0,'-19'0'225'0,"14"0"-169"16,2 0 1-16,-1 0-10 0,3 0 1 0,1 0-24 15,3 0 2-15,0 0-20 0,0 0 1 0,4-1-11 16,23-3 1-16,8-4-42 0,-12-4 0 16,-1-3-52-16,-3 0 0 0,7-13-38 0,-13 9 0 15,-13 10-154-15</inkml:trace>
  <inkml:trace contextRef="#ctx0" brushRef="#br0" timeOffset="70472.95">32007 13700 198 0,'-3'-15'139'0,"1"7"-106"0,2 2 2 0,-1 1-26 15,1 3 1-15,1-1-7 0,1-5 2 16,2 16-3-16,5-12 1 0,23-3-2 0,-10 14 0 16,15 11-9-16,-15 3-1 0,4 13-16 15,-13-9 0-15,-7 3 7 0,-2 3 1 0,-8-16 14 16,-2 17-1-16,-4-3 3 0,-3-4 1 15,3-15 0-15,-6 11 1 0,-10 6-72 0</inkml:trace>
  <inkml:trace contextRef="#ctx0" brushRef="#br0" timeOffset="70816.94">32627 13255 636 0,'-21'72'337'0,"9"-27"-278"0,4-5 1 15,2-8-23-15,-17 120 1 0,23-133-20 16,3 9 2-16,0-34-7 0,9 30 0 0,15 0-9 15,20-14 1-15,-26-12-16 0,18-5 2 16,1-7 2-16,-2-10 0 0,11-31 6 16,-20 8 1-16,-10-4 2 0,-8-4 1 0,-5-5-1 15,-3 0 1-15,-6-2-1 0,-3 36 1 0,2 5 4 16,-5-26 0-16,-3 13-22 0,-5-3 1 16,3 24-3-16,8 13 2 0,-15-5-43 0,7 8 1 15,1 10-233-15,-20 21-165 16</inkml:trace>
  <inkml:trace contextRef="#ctx0" brushRef="#br0" timeOffset="70952.94">32750 13445 418 0,'0'17'352'0,"0"5"-130"15,0-4-142-15,0-1 0 16,4 17-34-16,7 41 0 0,-1-58-1 0,8 4-24 16,2 10-19-1,17 11 0-15,-25-26-36 0,-6-8 2 0,10 16-33 16,-7-7 1-16,-7-8-164 0,-2-2 0 0</inkml:trace>
  <inkml:trace contextRef="#ctx0" brushRef="#br0" timeOffset="71361.42">32549 14300 602 0,'3'36'385'0,"-2"-1"-287"0,-1 2 0 0,2-3-28 16,3 133 0-16,-5-136-26 0,6 19 0 16,-6-52-23-16,7 55 0 0,1-5-12 0,3 21 0 15,1-30-6-15,-3-8 2 0,1-4-2 16,-1-11 1-16,-3-1-6 0,0-5 1 15,-4-6-10-15,-1-3 2 0,2 5-30 0,-7-13 2 16,4 7-75-16,1 2 2 0,-1-6-109 16,-1-5 2-16</inkml:trace>
  <inkml:trace contextRef="#ctx0" brushRef="#br0" timeOffset="71596.44">32854 14422 452 0,'2'0'344'0,"-2"14"-133"15,-3 4-115-15,-3-3-86 16,-11 30 1-16,-3-16-13 16,-11 4 0-16,22-22-20 0,-14 10 0 15,-3 2-42-15,-9 14 9 0,28-29 49 16,4 0 2-16,-8 23 62 16,22-13 47-16,3 3-55 15,-3-12 0-15,23 25 8 0,7-4-37 16,-26-20-15-16,18 11 0 15,8 9-21-15,-8-5 0 0,2-1-147 16,1 1-1-16</inkml:trace>
  <inkml:trace contextRef="#ctx0" brushRef="#br0" timeOffset="72033.94">32589 15869 899 0,'0'78'460'0,"0"-10"-294"0,5-8-62 15,2-16-77-15,35 152 2 0,-28-175-9 16,18 12 2-16,4-8-1 0,4-19 2 0,20-18 6 15,-18-25-12-15,21-24-12 16,23-74 1-16,-66 54-9 0,-9 5 0 16,-8 5-8-16,-6 7 0 15,-1 8-25-15,-11 15 0 0,7 48-142 0,-22-50-147 16,-17 22-8 0,18 18 0-16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50:31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2603 7385 268 0,'-20'-6'243'0,"2"4"-100"15,7 2-62 1,0-1 1-16,-14 0-23 0,6 2 0 0,4 1 44 15,-4 5-52 1,16-6-56-16,1 1 0 0,2-1 8 16,6-2 0-16,-1 6 14 0,5 0-1 15,45 19-2-15,8-6 2 0,18-2-3 16,72 7 0-16,-17-12-5 0,34-8 2 0,13-1-2 16,7 4 1-16,10 2-6 0,21-3 0 15,3 1 2-15,-9 3 0 0,-1 1-2 0,1-4 0 16,-2 3-2-16,-19 14 0 0,-8 4 1 15,-8-4 2-15,-9 0-1 0,-20 4 0 0,-6 0-2 16,-19-12 1-16,-7-3-3 0,-19 4 1 16,-6-2 2-16,-18-3 0 0,-9 0-18 15,-16 1 1-15,-8-3-9 0,-18 2-1 16,-13-7-107-16,6 2-219 16</inkml:trace>
  <inkml:trace contextRef="#ctx0" brushRef="#br0" timeOffset="900.5">8302 7375 394 0,'-24'-3'150'0,"11"3"-110"15,0 0 0-15,4-1 16 0,1 1 1 16,-7 0-31-16,7 0 0 0,31 0 4 16,-19 0 0-16,18 1 2 0,56 4 0 0,-31-1-2 15,43 4 2-15,177 14 12 0,78-9-25 16,48 9-16-1,-117-9 1-15,-25 3 0 0,14 11 0 0,6 2-2 16,13-11 1-16,5-6-6 16,11-9 1-16,4-3 2 0,-2 0 1 0,0 0 53 15,2 0 0-15,-3-1-29 0,-10-8 2 16,-4 0-23-16,-18-7 1 0,-11 1-27 16,-37 14 0-16,-14 2 3 0,-35 7-1 0,5 5-106 15,17 1-350-15</inkml:trace>
  <inkml:trace contextRef="#ctx0" brushRef="#br0" timeOffset="3185.38">7004 7656 418 0,'-4'0'198'0,"3"18"-63"16,1 23-15-16,0-8-85 15,3 127 0-15,0-134-13 0,9 32-1 16,5 16 11-16,24 58-8 15,6 12-2-15,-17-51 0 0,1-16 7 16,1-8-1-16,2-2-10 0,9-5-1 16,0-2-6-16,11-10 2 0,3 0-5 0,-1-5 0 15,4-7-6-15,-1-4 1 0,7-7-1 16,-3-3 1-16,3-12 0 0,-2-4 0 0,2-8 5 16,-1-1-1-16,13-8 15 15,36-38-13-15,-7-29-6 16,-52 12 2-16,-8 7-7 0,-4-9 2 15,-3-9-1-15,0-8 1 0,-2-7 3 16,2-8-1-16,0-1 2 0,-8 13 0 0,-1 5 11 16,-8 12 0-16,-3 9 4 0,-5 12 0 15,-5 5 3-15,-4 9-1 0,-2 7 1 16,-4 18-1-16,2-12-5 0,-2 8 1 0,0 1-12 16,0 4 0-16,-2 5-5 0,2-2 1 15,-4-1-1-15,5 17 1 0,-7-27-3 0,9 22 0 16,-6-11-11-16,0 2 0 0,3 2-16 15,-3-1-1-15,3 1-9 0,-3 0 0 0,1-3-7 16,-1 3 1-16,3-1-11 16,-3-1 0-16,-2-7-46 0,1 2 39 15,-25-48 51-15,29 46 1 16,-2-17 9-16,2 13 1 0,0 0 4 16,0 4 0-16,0 1 7 0,0 7 2 0,0 7 6 15,0-10 1-15,0 4 16 0,0 1-7 16,0 0-17-1,0-2 0-15,0 0-6 0,0 2 2 0,0-3-2 16,0 3 1-16,0-1 15 0,0 0 1 16,-1 1 7-16,-1 0 1 0,-1 1-5 15,-3 4 2-15,-33 7 5 0,-11 41-21 16,2-5-10-16,-7 0 1 16,-36 24-12-16,22-28-47 15,9-6-8-15,28-21 2 16,20-10-57-16,2-4 1 0,6-13-242 0,13-5 129 15,8 10 161 1,31-58 84-16,1 25 44 16,28-12 1-16,-39 27 53 0,0 3 0 15,-2 4 14-15,1 7 1 0,8 11 88 16,-15 12-39-16,-10-1-107 16,48 25 2-16,-24 10-29 15,-18-22 2-15,-7 1-27 0,0-1-1 0,-3 1-10 16,-4 1 1-16,-9-16-37 0,2 15 0 15,-5-2-98-15,-3-12 2 0,-5-4-211 16,-12 23 1-16</inkml:trace>
  <inkml:trace contextRef="#ctx0" brushRef="#br0" timeOffset="3683.88">6934 7700 614 0,'0'0'294'0,"-6"3"-263"0,0 0 2 15,-11 10 9-15,-12 15-17 16,-29 23-23-16,-15 16 1 16,61-54-5-16,-16 11 1 0,-10 10-19 15,19-14 1-15,13-16-38 0,2 0 1 0,-12 9-35 16,16-13 0-16,0-5-36 0,7 0 0 15,-7 2 43-15,3-4 2 0,29-46 52 16,30-12 111-16,6-4 84 16,1 7 23-16,-9 25-100 15,-15 22 1-15,4 16 71 0,16 23-20 16,-28 3-42 0,42 28-46-16,21 36-43 15,-51-45 2-15,-21-17-6 16,1-1 0-16,6 8-73 0,-2 13-173 15,-8-6 45-15,-9-14 1 16</inkml:trace>
  <inkml:trace contextRef="#ctx0" brushRef="#br0" timeOffset="8840.45">16405 6129 254 0,'49'-12'100'0,"-9"5"-114"0,-7-1 0 16,1 0-7-16,135-28 0 16,-132 28 18-16,35-1 0 0,13-3-77 0</inkml:trace>
  <inkml:trace contextRef="#ctx0" brushRef="#br0" timeOffset="15533.09">14061 7093 277 0,'-8'0'118'0,"4"0"-114"0,1 0 0 16,1 0 20-16,-1 0 1 0,0 2 38 15,-2-1-27-15,13-2-31 16,-11 1 0-16,0 1 4 16,3-1 2-16,0 0 22 0,0 0 1 0,0 0 64 15,-2-1 0-15,1 1-49 16,1 0 1-16,-5 0 13 15,2 0-44-15,0 0-17 16,0 0 0-16,-3 2 3 0,-2 2 0 16,-7 8-2-16,-48 18 1 0,31 13-2 0,9-7-1 15,-2 3-1-15,-1 3 1 0,-2 3-1 16,-1 2 1-16,-18 20-22 0,-23 24 6 16,-20 30 11-16,27-47 0 15,11-12-5-15,-3-6 1 0,2 0-2 16,-7-3 1-16,2 0-3 0,-7 2-1 15,1 0 4-15,-4-3 0 0,-2 1 5 16,2-1 1-16,3 2 3 0,2-1 0 0,-1-1 2 16,-4-2 0-16,-4-4-3 0,-2-1 0 15,-5-4-13-15,-5 1-1 0,-2 0-5 16,4-10 0-16,1 1 8 0,2-1 0 0,3-4 8 16,1 1 1-16,1-3 3 0,-2 1 0 15,0 0 2-15,-3-2 1 0,2 2 2 0,-3 6 1 16,3 0 0-16,0-6 1 0,2-2-3 15,0-4 1-15,1 0 0 0,2 2 1 16,-2-1 6-16,2-11 1 0,1 0 14 16,4-4 0-16,4 0-7 0,9-6 0 0,-6-1 2 15,-23-8-10-15,86-6-4 16,-103-13 0-16,24-12-3 16,31 13 2-16,1-2-3 0,2 2 0 0,0 1-4 15,-3-4 0-15,-3 4 1 0,2-2 1 16,1 2 0-16,1-3 0 0,2-1-3 15,2 0 1-15,2-1 0 0,0 1 0 0,2-1 0 16,2-1 0-16,1-5-2 0,-1 0 1 16,0-4-1-16,-1 1 0 0,0 0-3 0,-2-3 0 15,-15-21-32-15,-32-23-161 16,-39-7 151-16,-16 10 56 16,21 28-23-1,47 20-1-15,16 5-128 0,-7-3 1 0,2 7 138 16,-4 17 1-16,2 7 102 0,4-2 0 15,-6-11 4-15,-10-12-84 16,7-8-17-16,19 5 0 0,17 1 5 16,2-2 0-16,6-2 14 0,1 2 0 15,2-1-1-15,0-5 1 0,5 2-10 16,-2 4 0-16,1 3-4 0,1 1 0 0,8 14 2 16,-16-26 0-16,7 15-2 0,-2 1 0 15,2 1-1-15,7 12 2 0,-13-17-6 16,7 11 0-16,11 8-1 0,-14-14 1 15,5 9-3-15,10 6 1 0,-3-1 0 0,-11-13 1 16,11 13-1-16,-10-16 1 0,3 5-1 16,2-2 1-16,-1 4-2 0,8 12 1 15,-8-13 1-15,6 11 1 0,6 3-3 0,-3 3 0 16,6 2-10-16,-6-2-1 0,3 0-2 16,0 1 1-16,0 1 10 0,-5-1 0 0,5 5 4 15,0-1 1-15,0 5-2 0,-4 24 1 16,7-7 0-16,3 16 1 0,-3-14-2 15,1-2 1-15,0 0 0 0,0-3 1 16,-1 0 0-16,-3-15 0 0,7 22-1 16,-7-23 0-16,4 5-5 0,-4-8 1 0,3 5-17 15,-3-7 2-15,-2-10 5 0,4 14 1 16,-1-4-10-16,-1-2 1 0,0-2-43 16,0 1 2-16,0-5 2 0,5-3 0 0,-5-21 46 15,0 2 0-15,-1-3 20 0,1 3 0 16,0 1 18-16,0 2 0 0,0 4 6 0,0 14-1 15,3-3 54-15,5-15-17 16,7 7-35-16,12 6 2 0,-2 10-5 16,1 2 2-16,3 2-3 0,4 0 0 15,-4-1 26-15,31 1-15 16,-25 0-30-16,62 1 1 16,-30-3-5-16,-10 0 0 0,-17 0-10 15,-24 0-1-15,16 0-47 0,-6 0 0 0,5 2-82 16,-27 2 1-16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51:23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15852 7988 792 0,'-8'4'308'0,"5"-4"-285"16,3 0 1-16,3 0 8 0,2 0 1 15,-2 0-15-15,8 0 2 0,27-6-4 16,40-5 10-16,7 3 24 16,8-2 1-16,109 6-4 0,-119 22 0 15,10 12 32-15,43 11-12 0,-5-6-46 16,-50-22 2-16,-5-4-11 16,7-8 0-16,3-1-8 0,0 0 1 0,-2 0-4 15,-2 0 0-15,-2-3-16 0,-6-8 0 16,-2-1-67-16,-8 5 0 0,-4 4-112 15,-65 5 1-15,82-14-189 0,-17-15 0 16</inkml:trace>
  <inkml:trace contextRef="#ctx0" brushRef="#br0" timeOffset="560.49">18916 7827 694 0,'-26'0'260'0,"3"1"-184"16,11 2 4-16,7-1-57 16,3-1 1-16,16-4-16 15,2 1 0-15,-16 4 5 0,52-9 1 0,54-7 56 16,135-3-5-16,-46 23-50 15,-78 16 0-15,-20 4 5 0,-16 8 0 16,-4-2 5-16,-10-3-1 16,-4-2-7-16,-6-10 2 0,5-1-12 0,1-5 0 15,4-4-30-15,2-2-1 0,12-2-147 16,42-9-266-16</inkml:trace>
  <inkml:trace contextRef="#ctx0" brushRef="#br0" timeOffset="1083.99">21267 7740 799 0,'0'3'277'0,"8"0"-254"0,3-1 0 16,10 1 22-16,96 4 1 0,-59-9 36 15,141-23-37-15,54-17-33 16,-81 22 0-16,-25 5-1 16,-3 6 2-16,-2 4-4 0,-8 4 1 0,-6 3-6 15,-21 14 0-15,-10 6-7 0,-13-6 1 16,-9 1-20-16,-7-10 0 0,-6 2-32 16,-7 2 1-16,0 4-203 0,-5-2-305 15</inkml:trace>
  <inkml:trace contextRef="#ctx0" brushRef="#br0" timeOffset="7680.05">12829 10355 899 0,'-3'0'346'0,"3"0"-289"0,3 0 39 16,0 0-55-16,5 2 0 15,12-1 6-15,32-1-16 0,33 2-23 16,-52-2 1-16,38-2 3 16,-2-1 0-16,-6-4 10 0,0 2 0 15,71-3 2-15,-136 9-1 0,67-1-3 16,-2 0 1-16,-34 4-2 0,55 3 1 0,31 16 22 16,-12 3-3-16,12-17-21 15,-24-7-1-15,-6-6-4 0,4-21 1 16,0-2-1-16,-6 1 1 0,-8 3-4 15,-21 10 1-15,-7 3-3 0,-22 9 1 0,-7 1-2 16,-10 0 0-16,6 1-3 0,-8-1 1 16,0 4-4-16,14 5 0 0,3 7-23 15,-3-3 2-15,11 6-115 0,40 4-264 16</inkml:trace>
  <inkml:trace contextRef="#ctx0" brushRef="#br0" timeOffset="8527.56">17194 10297 844 0,'-3'2'350'0,"11"-2"-246"0,17-6-17 15,2 2-66-15,116-27 2 16,-109 27-14-16,40-4 0 0,-11 6 73 16,128 0 30-16,-14 11-71 15,-65 5 0-15,-15-1-16 0,0-11 2 16,21-2 6-16,83-11-11 16,28-34-16-16,-80 11 0 0,-18 5 12 15,1-1-1-15,4 4 0 0,-2 6 2 16,-8 7-8-16,-28 6 1 0,-10 4-10 15,-30 2 1-15,-9 1-12 0,-20 0 1 16,-38 0-28-16,37 0 0 0,-19 0-89 0,-3 1 0 16,3-1-385-16,1 1 1 0</inkml:trace>
  <inkml:trace contextRef="#ctx0" brushRef="#br0" timeOffset="12620.25">24335 12219 1100 0,'-13'-5'441'0,"10"2"-277"0,9-1-91 16,7-4 0-16,28-5-39 0,19 4 0 16,100-3-22-16,-156 11 0 0,95-4-7 15,64-1 1-15,-47 6-5 0,10 0 1 0,-3 4-16 16,-20 21 1-16,-8 5-65 0,-18-2 1 15,-6-1-261-15,-22 6 1 0</inkml:trace>
  <inkml:trace contextRef="#ctx0" brushRef="#br0" timeOffset="13211.74">24381 15188 1225 0,'64'-7'427'0,"-7"4"-421"0,-4 2 1 16,3-5-3-16,239-19 0 0,-226 19-20 16,77-7 2-16,-3 5-131 0,-5 5 1 15,-12 3-301-15,-35-9 0 0</inkml:trace>
  <inkml:trace contextRef="#ctx0" brushRef="#br0" timeOffset="13812.74">24201 18513 1320 0,'-29'-23'477'0,"15"14"-476"0,14 2 12 16,6 4 0-16,16-19-1 0,67 2 1 0,81-8-11 15,-102 21 0-15,113-9-38 0,136 1-127 16,14 19-226-16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26T02:11:12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21232 15129 288 0,'-23'0'204'0,"0"-2"-73"16,3 4-22-16,1-2 0 0,-16 0-52 16,7 2 1-16,6 1 6 0,14-1-10 15,-7-1-40 1,12 0 2-16,-11 2-10 0,8 0 0 15,15-6-5-15,-9 3 0 0,-2 2-4 16,1-2 1-16,1 0 1 0,1 0 1 0,-1 0-7 16,0 1 0-16,0-1-59 0,2 0 2 15,2 0-70-15,3 0 0 0,0 0-56 16,30 2 0-16</inkml:trace>
  <inkml:trace contextRef="#ctx0" brushRef="#br0" timeOffset="1134.99">26755 15204 326 0,'0'0'112'0,"0"0"-153"16,0 0 1-16,0 0-81 0</inkml:trace>
  <inkml:trace contextRef="#ctx0" brushRef="#br0" timeOffset="3899.8">20770 16736 429 0,'-9'0'171'0,"4"0"-169"16,5 0 1-16,-3 0-3 0,1 0 1 16,4 0 2-16,1 0 1 0,-5 0-2 0,-1 0 1 15,3 0-4-15,0 0 0 0,0 0-2 16,0 0 0-16,3 0-90 0,5 1-151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07:3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2720 3754 913 0,'-50'2'376'0,"16"-2"-259"0,16 0-60 16,6 0 1-16,1 0-27 16,-18 1 0-16,14-4-21 0,8-5 1 15,14 4-8-15,-4-1 1 0,-6-28-3 16,15-1 0-16,5 10 1 0,6 1 0 0,14-9 1 15,-10 15 0-15,2 9 2 0,2 1 1 16,1 5 2-16,-18 2 0 0,17-1-1 16,-14 1 0-16,12 3-2 0,-1 0 0 0,15 8-5 15,-16 1 0-15,1 2 1 0,1-3 1 16,-2-3-1-16,3-1 0 0,4-4-2 0,-5 1 0 16,5-2-4-16,-2-1 1 15,-1-1-4-15,-2 0 1 0,-15-3 2 0,15-2 0 16,11-9 2-16,-11-1 1 0,-1-3-1 15,14-11 0-15,-15 16-2 0,-1 1 0 0,-12 10 8 16,11-4 0-16,2 4 3 0,-1 2 1 16,-12 2-4-16,11 6 1 0,13 8-3 15,-16-1 0-15,-1 0-1 0,-1-2 1 0,-11-8-1 16,13 3 0-16,13-1-5 0,-9-7 1 16,-9-4-1-16,34-6 1 0,-10-4 0 15,7-8 1-15,27-16 1 0,-18 16 1 0,-2 7 5 16,2 5 1-16,-5 9 1 0,-1 0 1 15,-28 3 1-15,0 1 1 0,22 5-2 0,-2 2-1 16,1 0-1-16,19 6 0 16,-23-8 0-16,1-6 0 0,-19-3-2 0,21-1 0 15,2-5-1-15,2-4 1 0,1 1 7 16,30-6-1-16,-27 7 6 0,-2 7 1 0,-15 6 40 16,32 10-16-16,29 18-30 15,-3 27-1-15,-54-34-5 16,1 0 1-16,-1-8-5 0,1-5 0 0,5-8-3 15,-2-1 1-15,5-5-2 0,-23 2 1 16,2-4 2-16,24-2 1 0,0-4-12 16,23-9 1-16,-28 6-21 0,-3 2-1 15,-3-1-15-15,16-2 1 0,-42 13-75 16,11-3 2-16,-18 2-565 0</inkml:trace>
  <inkml:trace contextRef="#ctx0" brushRef="#br0" timeOffset="53539.85">3114 6641 686 0,'-27'0'321'0,"8"0"-192"0,6 0 8 16,5 0-49-1,3 0-73-15,-13 0 2 0,12 0-13 16,1 0 1-16,14 0-4 0,-9 0 1 15,-3 0 0-15,2 0 1 0,1 0-1 0,1 0 1 16,-2 0 2-16,1 0 0 0,0 0 2 16,0 0 0-16,0-2-2 0,1 1 0 0,2-3-5 15,2-3 0-15,4-7-2 0,20-33 1 16,-10 21-3-16,11-14 1 0,-14 32-2 16,9-13 0-16,8 6 3 0,16-3 1 15,-10 13 9-15,2 2 0 0,-21 8 2 16,2 1 1-16,18 6 0 0,21 15 1 0,-24-4-5 15,14 12 1-15,-19-12-4 0,-1-1 1 16,-2-2-3-16,-3-1 1 0,-14-12-7 16,13 3 0-16,12 1-2 0,-14-4 1 0,-14-6 1 15,14 0 0-15,-11-2-5 0,22-1 0 16,-23-7 0-16,21-9 1 0,-12-4 3 0,12-15 0 16,-13 13-2-16,-3 5 0 0,-9 15 2 15,-1 1 2-15,17-6 11 0,-5 8-1 0,-9 2 2 16,11 1 0-16,-7 1-2 0,22 9 0 15,-21-2-4-15,26 11 1 0,-13-8-6 16,1-3 0-16,1-2 1 0,2-4 0 16,-1-4-9-16,6-4 0 0,-20-4-1 15,37-13 0-15,-16-1 6 0,17-18 0 0,-17 16-1 16,-3 6 0-16,-2 6 6 0,-3 6 1 16,-5 3 5-16,1 2 0 0,-16 4-4 15,3 0 1-15,9 4-1 0,-2 2 2 0,4-1 3 16,14 0 0-16,-6-6 0 0,6-2 0 15,-14-5-9-15,20-4 0 0,7-4-1 0,31-17 1 16,-26 15 0-16,29-5 0 0,-30 18 4 16,-3-1 1-16,-28 7 3 0,0-2 0 0,21 3 2 15,-1 6 1-15,-3 1-2 16,17 7 0-16,-20-7-8 0,-2-3 1 0,2-2-9 16,1-1-1-16,2-3-33 0,-3-3 0 15,-18-2-44-15,16 1 1 0,2-11-376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51:58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23559 10084 210 0,'-64'-24'77'0,"28"8"-75"16,7 5 1-16,6 3 13 0,-90-35 1 15,102 37 15-15,-11-5 0 0,8-1-2 16,10 6 1-16,-16-17 15 0,12 14-22 16,-12-16-19-16,15 20-1 15,-1-2-24-15,-18-15-92 16</inkml:trace>
  <inkml:trace contextRef="#ctx0" brushRef="#br0" timeOffset="446.46">22969 9394 790 0,'0'0'313'0,"0"0"-253"0,0 0 1 0,2 0-3 16,-1 0 1-16,1 0-37 0,1 0 1 0,0 0-20 16,2 0 1-16,33 0-95 0,-18-1-193 15,0-4-30-15,0 0 2 16</inkml:trace>
  <inkml:trace contextRef="#ctx0" brushRef="#br0" timeOffset="746.96">22886 10842 621 0,'-18'0'238'0,"7"-3"-239"16,5 3-1-16,1 0 4 0,4 0-1 15,-2 0-24-15,-5 0 2 0,16 0-154 16,-8 0 0-16</inkml:trace>
  <inkml:trace contextRef="#ctx0" brushRef="#br0" timeOffset="1018.96">22816 11959 833 0,'0'1'331'0,"0"-1"-301"15,0 1 0-15,0-1-14 0,0 0 0 0,3 0-38 16,-3 0 1-16,4 1-95 0,1-1 0 15,-5-2-203-15,0 1 1 0</inkml:trace>
  <inkml:trace contextRef="#ctx0" brushRef="#br0" timeOffset="3118.51">20277 13955 608 0,'-35'-7'338'0,"17"4"-263"0,8 1 0 16,2 0-4-16,-18-5 2 0,23-1-6 0,3 5 0 15,17 6-18-15,-20-11 0 0,9 4-24 16,2 1-1-16,56-31-5 0,-15 29-16 16,2 6-31-16,-22 4 1 15,42 7-193-15,7 3-425 16</inkml:trace>
  <inkml:trace contextRef="#ctx0" brushRef="#br0" timeOffset="3434.48">21710 13909 753 0,'0'-3'285'15,"8"2"-256"-15,4-1 1 0,2 2-2 16,16-1 1-16,12 1-21 0,94 0 0 16,-154 0-148-16,61 0-408 0,28 0 284 31</inkml:trace>
  <inkml:trace contextRef="#ctx0" brushRef="#br0" timeOffset="4655.06">22297 13769 599 0,'-4'0'237'0,"3"0"-187"15,2 0 1-15,1-1 49 0,1-4-67 16,3 0-32 0,6-3 1-16,-10 8-3 0,47-34 0 0,-29 27 4 15,0 4 0-15,-1 0 4 0,0 1 1 16,-11 2 32-16,2 0 0 0,8 4 2 16,9 4 1-16,14 14 3 0,18 16-18 15,-7-13-19-15,-8-9-1 16,-10-8-7-16,-1-2 1 0,12-2-50 0,-1 0-120 15,-27-8-39 1,-8 0 0-16</inkml:trace>
  <inkml:trace contextRef="#ctx0" brushRef="#br0" timeOffset="6566.3">17010 15249 560 0,'-42'0'224'0,"21"0"-219"0,5 0 0 16,6 2-5-16,-18 1 1 0,14 0 3 16,7 3 1-16,0 2 17 0,15-15 0 15,-5 7-11-15,0 2 0 0,2 0-8 16,26 7 1-16,19-9 0 0,-28 0 0 0,21 0 6 15,-19 0 1-15,23 0 1 0,-2 0 0 16,0 0 0-16,-2 0 1 0,-5 0 4 0,-4 0 0 16,21 2 24-16,-16 2 16 15,-2 1-27-15,4 2 1 16,-1 2-6-16,-4-2 2 0,16 4-3 0,-20-5 2 16,10-2 16-16,10 2-11 15,0-1-17-15,3 0-1 0,-6 2-1 16,-9 0 1-16,1 1-5 0,0-1 0 15,-3 0 0-15,1-1 0 0,-4 1-1 16,2 1 1-16,-5-4-3 0,-18-2 1 16,17 3-12-16,-2-2 1 0,6 1-112 15,9-1-377-15</inkml:trace>
  <inkml:trace contextRef="#ctx0" brushRef="#br0" timeOffset="16210.94">21040 14932 342 0,'0'0'156'0,"0"0"-55"0,2 0-6 15,-2 0 0-15,1 1-22 0,1 2 0 0,8 2 26 16,19 13-11 0,10 10-50-16,13 9 0 0,-25-22-10 15,0-2 2-15,1-5-3 0,1 0 2 16,8-4 0-16,6 1-1 0,-16-3-12 16,2-2-1-16,31 1-8 0,3 0 1 0,5-1-2 15,1-1 2-15,-33 1 0 0,69-3 0 16,-39 1-2-16,56-2 1 0,-130 4-3 0,56 0 1 15,-10 0-1-15,-2 0 2 0,-23 0-2 16,16 0 1-16,-1 0-3 0,11 0 1 16,-10 0-4-16,-2 0 1 0,1 0-9 0,-1 0-1 15,-2 0-32-15,-2 0-1 16,-3 0-68-16,-4 0 2 0,-3 0-125 0,-3 0 0 16</inkml:trace>
  <inkml:trace contextRef="#ctx0" brushRef="#br0" timeOffset="18326.98">22200 9600 456 0,'-22'-3'171'0,"11"1"-160"16,7 1 0-16,-2 1 7 0,3 0 0 0,-8-1 0 15,9 1 2-15,10 1 17 0,-3-1-19 16,-2 1-14-16,6 3 1 15,25 1-4-15,7 4 1 0,-10-5 1 16,1 1 1-16,2-3-6 0,3-1 0 0,-12 0-40 16,24-1-44-16,3 2-81 15,2-2-102 1,-1 1 132 0</inkml:trace>
  <inkml:trace contextRef="#ctx0" brushRef="#br0" timeOffset="22603.05">24718 14043 239 0,'0'-3'129'0,"0"2"-101"15,0 2-1-15,0-2 50 0,0-1-59 16,0 2-19-16,0 0 1 15,0-1 5-15,0 1 1 0,0 0 5 16,0-2 1-16,0 2 7 0,2 0 1 16,-2-1-2-16,0 1 1 0,0 0 0 15,0 0 2-15,2-1-10 0,-2 1 1 0,0 0-7 16,1 0 1-16,-1-2-4 0,0 2 1 16,2 0-3-16,-2 0 1 0,0 0-2 15,0 0 0-15,0 0 1 0,3 0 1 0,-3 0 1 16,0 0 1-16,0 0 2 0,0 0 0 15,3 0 1-15,-3 0 1 0,3 0 9 0,0 0-6 16,-1 0-6 0,1 0-1-16,1 0-3 0,1-2 0 15,-2 2-2-15,0 0 1 0,0 0-3 16,-3 0 1-16,0 0 3 0,5-1 0 0,0 1 2 16,-2 0 0-16,1 0 3 0,-1 0-1 15,5-2-3-15,-2 2 1 0,40-4-2 16,-32-1 0-16,0 2 1 0,10-6 1 0,-4 3-1 15,2-1 0-15,-1 0 0 0,2 0 0 16,2 0 0-16,1 1 0 0,-12 3 1 16,15-3 1-16,3 1 1 0,23 0 0 0,-16 1-6 15,-18 4 1-15,21-4 4 0,-1 3 0 16,1 1 3-16,-2 0 2 0,-19 1 7 0,38 4 1 16,-21 3 0-16,17 8-1 15,-19-2-4-15,-4 4 0 0,14 5-2 0,-20-8 0 16,0-3 0-16,0 0 1 0,-12-7-3 15,14 2 1-15,5-2 0 0,3-3-1 0,-14-2-11 16,23 0 1-16,-17-3-6 0,51-5 2 16,-19-5 3-16,30-12 1 0,2-5 1 15,-33 10 0-15,-4 6 2 0,-5 1 0 0,-7 5 6 16,-2 4 1-16,-9 2 8 0,-16 2 0 16,20 0 35-16,-12 0 11 15,20 0-35-15,-22 2-1 0,23-1-3 16,29 0-1-16,-25 2-10 0,6-2 2 15,8 0-9-15,0 1 0 0,8 0-2 16,72 1 0-16,-68 0-1 0,-6 1 0 16,-1 2 0-16,-5-1 0 0,-5 2-2 0,-63-7 1 15,53 7 0-15,18 4 1 0,-32-5-4 16,-9 0 1-16,-18-5-28 0,12 3 1 0,4-1-68 16,-20-3 1-16,0-2-110 0,-2 1 2 15</inkml:trace>
  <inkml:trace contextRef="#ctx0" brushRef="#br0" timeOffset="26575.03">26361 15066 363 0,'-7'-3'214'0,"7"1"-167"15,0 4 0-15,0-2 40 0,3 0-6 16,1 0-56-16,0-2 0 16,3 6-4-16,32-3 0 0,-19 3-3 15,3-1 1-15,22 7 22 0,-1-1 1 16,-19-6-26-16,46 11 0 16,-27-10-5-16,-22-2 2 0,19-1 16 15,5 5 2-15,5-2-16 0,0-1 2 0,2-1-10 16,3 0 1-16,-3-1-3 15,-3-2 0-15,-31 1-4 0,26-2 1 0,-5 0-3 16,8-1 1-16,-29 2-6 0,7-1 1 16,-19 2-24-16,-4 0 1 0,-3 0-127 0,1-2-96 15,-7 0 16 1,5-1 1-16</inkml:trace>
  <inkml:trace contextRef="#ctx0" brushRef="#br0" timeOffset="29223.05">14219 16933 406 0,'0'-9'224'0,"0"7"-208"16,0 0 1-16,2 0-3 0,-2 2 0 15,1-2 2-15,7-6 2 0,-8 8-15 16,5-6 1-16,1 1-2 0,9-5 0 0,37-33 6 16,-13 36 81-16,1 1-48 15,5 3 1-15,0 5-15 16,-25 0 2-16,25 6 21 0,13 1-6 15,-1 2-27 1,37 8 2-16,-39-13-8 0,-12-4 1 0,3-2 1 16,-23-2 2-16,26-2 5 0,2-2 2 15,-5 0 3-15,1-2 1 0,3 2 21 16,37-5-11-16,-19 5-17 16,4 3 0-16,-5-5-4 0,-5 3-1 15,2-4 1-15,36-7 1 0,-35 4 6 16,-34 7 0-16,25-6-3 0,-2 1-1 0,-2 2 15 15,-6 4 4-15,-10 0-18 16,-26 2 0-16,12 1-6 16,1-1 0-16,-14 2-7 0,2 0 0 0,-6 0-5 15,1 0 1-15,-11 0-6 16,10 0 0-16,-1 0-78 0,1 0-60 16,-2 2-5-16,6-1 0 15</inkml:trace>
  <inkml:trace contextRef="#ctx0" brushRef="#br0" timeOffset="35171.01">20877 16618 492 0,'-3'0'161'0,"3"0"-149"15,0 0 2-15,6 0 73 0,4 2-16 16,22 2-56-16,11 0 2 16,43 3 3-16,-53-5 1 0,34 2 10 15,40 9 2-15,27 8 6 0,24-1-22 16,-1-7-14-16,-59-4 1 15,-15-2-2-15,-11-4 0 0,1 3-12 16,-12 1 0-16,0-2-60 0,-8-3 1 0,-57-4-101 16,53 4 2-16</inkml:trace>
  <inkml:trace contextRef="#ctx0" brushRef="#br0" timeOffset="35790.94">25968 16474 596 0,'30'-6'248'0,"-4"5"-228"16,0 0 0-16,3 3 17 0,122 14 0 0,-114-9-18 15,47 10 1-15,24 4-15 0,79 7-148 16,1-1-59-16,-86-16 1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52:54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21813 16262 522 0,'0'0'183'0,"1"0"-171"16,1 0-1-16,1 1 21 0,9 2 2 15,14 0-13-15,5 2-1 0,32 7 16 16,-3-1 0-16,11-1 0 0,11 1 1 0,81 1 24 15,65-10-12-15,21-1-37 16,-100 4 0-16,-28 4-8 16,-11-4 0-16,-4 0-20 0,-10 2 0 0,-6-2-73 15,-2-2 0-15,-2-3-40 0,0 0 1 16</inkml:trace>
  <inkml:trace contextRef="#ctx0" brushRef="#br0" timeOffset="536.99">26480 16054 560 0,'-49'-4'178'0,"31"3"-162"0,18 2 119 16,23 1-49-1,-5 1 1-15,37 4-45 0,213 15 1 0,-254-20-33 16,231 14 1-16,-49 0-30 0,22-5-1 16,0 3-19-16,-14 12 2 15,-7 0-41-15,-11-14 1 0</inkml:trace>
  <inkml:trace contextRef="#ctx0" brushRef="#br0" timeOffset="2616.5">22571 14097 847 0,'-6'-17'298'0,"3"12"-305"0,1 2 1 15,4 2 10-15,4-2 0 0,4-1 9 16,24 4 0-16,32 1-8 0,-25-1 1 0,0 0-8 16,44 0 0-16,36 0-158 0,110-2-391 15</inkml:trace>
  <inkml:trace contextRef="#ctx0" brushRef="#br0" timeOffset="3340.08">27196 14053 581 0,'36'-13'196'0,"16"9"-200"0,-2 2 6 16,-2 4 0-16,206 8 0 0,-199-5 1 15,61 7-19-15,4-7 0 0,0 3-79 16,1 0 0-16,13 3-288 0</inkml:trace>
  <inkml:trace contextRef="#ctx0" brushRef="#br0" timeOffset="15188.5">21414 17759 565 0,'-10'0'250'0,"5"0"-247"0,2 0 1 0,2 0 2 16,-1 0 1-16,4 0 5 16,1 0 1-16,-5 0-3 0,-1 0 0 0,5 3-4 15,-1-2 0-15,1 2-1 0,-1 1 0 16,1-4 6-16,1 2 0 0,3 2 7 0,-1-2 2 16,33 19 31-16,-19-21-25 15,13-2-12-15,-20-4 0 0,24-7-6 16,-21 1 1-16,3 0-5 0,0 0 1 15,-6 10 15-15,6-5 0 0,17 1 4 0,-7 6 0 16,7-3-12-16,5 2-1 0,0-2-4 16,-17 3 0-16,20-2 0 0,3 2 0 0,1-2-3 15,-5 2 1-15,3-1-4 16,-4-2 1-16,-2 2 1 0,-5-1 1 0,-2 1-3 16,-1-1 1-16,-5 0 0 0,9 2 0 0,-9 0 5 15,2 0-4-15,-16 0-1 16,13 0 0-16,-1 0-3 0,-2 0 0 15,-9 0-1-15,8-1 1 0,2 1 5 16,14 0 1-16,-22 6 8 0,25 8-1 0,2 14 1 16,-5 8 0-16,-14-14-2 0,-4 0-1 0,-1 1-3 15,0-3 1-15,-8-11-1 0,9 6 0 16,0-4 3-16,4-5 0 0,14-1-3 0,-19-3 0 16,12 2-5-16,7-3 0 15,-22-2 1-15,21-3 1 0,16-3-5 0,-37 1 1 0,19-5-1 16,10-4 1-16,-14 6 0 15,-3 4 0-15,1-1 0 0,-2 3 0 0,2 1 0 16,0 2 1-16,4 0 11 0,6 0 0 0,-19 0 3 16,2 0 0-16,21 0 0 0,2 0 0 15,27 3 23-15,-16 6 12 0,25 6-30 16,-28 0 2-16,-12-2-4 16,-8-2 2-16,2-2-9 0,12 6 0 0,-31-12-5 15,17 4 0-15,1-4-30 0,1-2-1 16,-17-1-79-16,18 1 1 0,16-1-277 0,-25 0 1 15</inkml:trace>
  <inkml:trace contextRef="#ctx0" brushRef="#br0" timeOffset="20072.63">26184 17858 689 0,'-6'0'216'0,"4"-2"-208"0,2 2 0 16,2 0 96-16,-1 0-38 0,4 0-50 15,-2-2 0-15,22 2-4 16,16 0 2-16,5 0 16 0,-17 0 2 0,42 0 61 15,28 0 0-15,54 4-54 16,102 3 0-16,-163 5 26 0,49 3-16 16,1-6-33-16,-46-9 1 15,-3 0-8-15,3 0 1 0,7 0-6 16,3-13 0-16,0 2 0 0,-3-8 0 0,-3-2-3 16,-11 10 1-16,0 0 0 15,-10 4 1-15,-3 2-1 0,-11 4 0 0,-7 1-13 16,-13 0 1-16,-48 0-89 0,24 4-121 15,16-2-93-15,5 1 0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53:57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25121 4981 728 0,'-52'0'371'0,"23"0"-308"15,6 0 0-15,4 3 16 0,-68 5 1 0,77-3-24 16,6-4 1-16,-1 0-45 0,-4 3 0 16,9 0 33-16,21-3 4 0,-5 1-28 15,65 20 0 1,-36-22 2-16,42 6-1 0,10-5-8 0,121-1 0 16,-98 0-8-16,3 0 0 0,0 2-1 15,0 0 0-15,-5 3 0 0,-12 2 1 0,-5 0 0 16,-12-5 1-16,8-2 7 0,27 0 2 15,-30 0-9 1,-58 0 0-16,-14 0 7 0,-32 0 0 0,14 0 3 16,7 0 0-16,-1 0-10 0,-9 0 0 15,-10 0-33-15,12 0-1 0,-5 0-79 0,2 0 1 16,-6 0-223-16,-2 0 1 0</inkml:trace>
  <inkml:trace contextRef="#ctx0" brushRef="#br0" timeOffset="697">25313 8208 741 0,'32'0'293'0,"-2"0"-254"0,-1 0 1 0,3 0 22 16,3 0 0-16,38 0 6 0,5 0-1 16,11 0-27-16,60-1 0 0,78-5-10 15,-109 6-1-15,12-1 24 0,44-2-20 16,-37 2-25-16,-72 1 0 16,-22 0 1-16,-23 0-1 0,-3 0 11 0,-22 0 1 15,10 0 0-15,6 0 1 0,-10 0-19 16,-7 0 2-16,6 0-58 0,1 0 2 0,-2 0-74 15,1 0 0-15,-5 0-234 16,4 0 2-16</inkml:trace>
  <inkml:trace contextRef="#ctx0" brushRef="#br0" timeOffset="1268.5">25293 11311 902 0,'23'-11'295'0,"6"5"-297"15,5 1 0-15,28-8 88 0,329-73-7 16,-282 66-69 0,45 1 0-16,-22 10-8 0,-11 0 1 15,-5 1-1-15,-15 1 1 0,-12 0-2 0,-19 3 0 16,-10 1 5-16,-21 2 1 0,-8 1 36 15,-42 0 0-15,29 0 12 0,-4 0 0 16,-12 0-18-16,-1 0 0 0,-13 1-15 16,11 1 2-16,1-1-13 0,0 2 0 0,-7-2-7 15,1 2 0-15,4-3-17 0,-31 23 1 16,50-35-47-16,-17 12 2 0,0 1-49 16,-8 4 0-16,8-5-129 0,-2 0 0 0</inkml:trace>
  <inkml:trace contextRef="#ctx0" brushRef="#br0" timeOffset="4504.54">22155 4650 432 0,'26'0'232'0,"10"7"-146"0,7 3-35 16,-5-3-42 0,148 31 0-16,-151-32-22 0,40 3 1 0,7 1 28 15,15 2-1-15,7 2 18 0,4 3 0 16,1-1-8-16,2-8-1 0,-3-1-16 0,-5-1 1 15,0 3-6-15,-21 0 0 0,-3 4-7 16,-14 0 1-16,-5 1-2 0,-11-4 1 0,-6 4 8 16,-1 0 2-16,-4 7 2 0,-1 0 1 15,-10-1-12-15,-7-6 0 0,-12-11-23 16,-4 0 1-16,7 2-81 0,-7-5 0 16</inkml:trace>
  <inkml:trace contextRef="#ctx0" brushRef="#br0" timeOffset="5168.72">22330 7702 612 0,'7'0'263'0,"5"5"-250"0,2 2 0 0,5-2 5 16,92 25-1-16,-78-23-7 0,42-2 1 16,-31-3-7-16,47 3 0 0,55-3-2 15,-42 0 1-15,31 5 29 0,99 0 8 16,9-4-30-16,-109 0 0 16,-32 3 1-16,-16 6 0 0,-9 2-17 15,-22-5 1-15,-10 0-87 0,-14-8 1 0,-21 1-116 16,4-1 1-16</inkml:trace>
  <inkml:trace contextRef="#ctx0" brushRef="#br0" timeOffset="5844.72">22311 10873 334 0,'-7'-11'158'0,"3"0"-69"15,2 8 76 1,2 1-11-16,3-1-25 16,11-4-23-16,18 4-69 15,29 3 1-15,2 3-22 0,-26-1 1 16,138 10 5-16,32-5-3 16,26-3-11-16,-72-3-1 0,-18-1-8 15,-9-1 0-15,-2 0-16 0,-23 1 2 16,-9 0-19-16,-19 0 1 0,-12 0-13 15,-20 0 0-15,-9 1-23 0,-52 0 1 0,40 2 11 16,-7-2 0-16,-4 1-40 0,-20-2 0 16,0-1-85-16,-11-1-1 0</inkml:trace>
  <inkml:trace contextRef="#ctx0" brushRef="#br0" timeOffset="11720.93">28325 4844 403 0,'22'0'264'0,"-6"0"-192"0,4 1 2 0,-3 2-9 16,82 11 1-16,-68-4 14 0,64 8-47 15,-42-14-27 1,43 7 1-16,37 0-11 0,-36-7 0 0,6-1-113 16,6-3 2-16,8 0-475 0</inkml:trace>
  <inkml:trace contextRef="#ctx0" brushRef="#br0" timeOffset="12208.87">27909 8127 501 0,'43'0'185'0,"-6"0"-184"16,-4 2 0-16,8-1 4 0,166 11 1 15,-155-9-7-15,57 1 1 16,5-1-63-16,-8 9 0 0,17 5-289 0</inkml:trace>
  <inkml:trace contextRef="#ctx0" brushRef="#br0" timeOffset="12724.87">28141 10812 790 0,'24'0'276'0,"4"0"-275"16,6 0 1-16,6-1 0 15,170-6 1-15,-154 3-1 0,62-5 1 0,8-2-8 16,13-5 0-16,7 3-59 0,6-1-1 16,22 2-119-16,70-6-183 15</inkml:trace>
  <inkml:trace contextRef="#ctx0" brushRef="#br0" timeOffset="15160.92">3790 16031 226 0,'-4'-4'135'0,"0"3"-109"0,3-2 0 0,1 3-10 16,1 3-1-16,-1-3 0 0,0 0 0 0,-1-3 31 15,2 3 9-15,1 0-27 16,0 0 2-16,1-1-7 15,1 1 1-15,1-2-5 0,39-5 2 16,-22 1 10-16,24-11-14 16,-8 0-12-16,4-2 0 0,-2-2 1 15,15-5 1-15,-15 8 0 0,2 1 0 16,-1-1 2-16,-4 0 0 0,0 5 2 0,0 2 1 16,-3 4 7-16,-2 3 0 0,-17 4 4 15,16 0-1-15,-2 0 0 0,3 0 2 0,-9 0 31 16,2 1-1-16,21 1-32 15,26 1 0-15,-20-2-6 16,-3 0 0-16,-9-1-6 0,2 0 0 0,1-4-3 16,-2-2 1-16,-1-4-5 0,20-7 0 15,-20 2-4-15,1 2 1 0,22-8 0 16,-18 8 0-16,-2 4 1 0,-17 8 1 16,19-5 6-16,4 6 0 0,3 0 5 15,-26 0 2-15,42 3 11 0,102 2-3 16,-53 4-14-16,-46-4 0 15,-10 1-4-15,-6-3 1 0,2-1-3 0,0-2 0 16,2 0-3-16,-58 0 1 0,61 3 2 16,1 0-1-16,2 2 5 0,4 5 1 15,33 10 8-15,-34 0 2 0,34 8 0 0,-36-11 1 16,0-3-5-16,0-3 0 0,4-1-6 16,3-9 0-16,1-1 0 0,4-4 1 0,-1 0-1 15,3-8 0-15,7-3 21 16,29 4-3-16,-29 1-16 15,-47 8 2-15,-6 2-5 0,-22 0 0 16,1 0-4-16,10 0 0 0,0 0-1 16,-5 0 1-16,1 0-5 0,-4 0 1 0,-1 0-13 15,-2 0 1-15,3 0-34 0,-1 0-38 16,-6 0 20-16,4 0 2 16,-7 0-6-16,13-2-1 0,-7 1-75 15,1-2 1-15,-4 0-89 0,0-3 1 16</inkml:trace>
  <inkml:trace contextRef="#ctx0" brushRef="#br0" timeOffset="17592.88">13297 11921 817 0,'10'2'337'0,"1"18"-309"0,4 2 2 15,-3 7 23-15,59 118 0 16,-57-110-7-16,12 38 0 0,-3 1-26 15,-5 0-1-15,2-4-19 0,-4-9 1 0,-1 0-55 16,-4-4 0-16,-1 4-78 0,-4-9 1 16,-2-32-88-16,-1 21-1 0</inkml:trace>
  <inkml:trace contextRef="#ctx0" brushRef="#br0" timeOffset="17760.38">13470 12977 652 0,'0'5'311'0,"5"2"-266"0,-1 4 1 0,5-5 10 15,11 16 1-15,10-13 50 16,-4-14-56-16,39-10-45 16,-17-13 1-16,9-29-5 0,-30 14 1 15,-4-5-21-15,-2-3 1 0,-3-6-55 16,-6-5 1-16,-5-2-76 0,0 0 1 0,-7 29-105 16,0-68-1-16</inkml:trace>
  <inkml:trace contextRef="#ctx0" brushRef="#br0" timeOffset="21092.38">13590 12603 670 0,'-8'0'389'0,"1"0"-314"15,4 0 2-15,0 0-18 0,-1 0-16 16,4 3-24-16,-6 9 1 15,9 10-10-15,10 20 1 0,6-9-9 0,6 2 1 16,33 23-112-16,-3-13-409 16,0-3 120-1</inkml:trace>
  <inkml:trace contextRef="#ctx0" brushRef="#br0" timeOffset="21703.88">15300 13915 67 0</inkml:trace>
  <inkml:trace contextRef="#ctx0" brushRef="#br0" timeOffset="29300.8">15818 15242 884 0,'0'0'405'0,"15"0"-302"16,2 0-66-16,-1 0 0 0,30-1 25 16,149-7-35-16,-140 4-40 15,-73 8 0-15,108-8-96 16,67 0 2-16,-92 4-253 0,-18 0-1 0</inkml:trace>
  <inkml:trace contextRef="#ctx0" brushRef="#br0" timeOffset="29552.81">15852 15559 740 0,'12'0'351'0,"6"0"-316"15,1 0 1-15,7 0-15 0,3 1 2 16,62-4-25-16,133-13 0 0,-169 13-126 15,57-3 0-15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57:18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7311 7717 704 0,'-10'7'353'0,"7"-7"-294"0,0 3 0 15,0-2-17-15,1 0 1 0,4-2-7 16,0 2-1-16,-2-1 2 0,0 2 0 0,4-2-12 15,2 0 0-15,27 12-14 0,1-13 2 16,37-5-8-16,-38 0 1 0,34-5-4 16,52-12 1-16,14-4-3 0,-30 2 1 15,2 6 0-15,-1 10 1 0,-1 6-1 16,-18 0 0-16,-7 7 0 0,-11 9 0 0,-5 4 0 16,-9 3 0-16,-5 2 2 0,-2 0 1 15,13-1 38-15,28-7-6 0,7-8-29 16,-6-3 1-16,-13-3-5 15,-1 0 1-15,2 0 14 0,3-4 0 16,2-1-12-16,-7 2 0 0,1 1-3 0,-9-4 2 16,-1 4-1-16,-10 2 1 0,-58 0 0 15,55 0 0-15,-3-1-2 0,-4-1 0 0,-4-5-1 16,-1 1 1-16,20-8 1 0,-20 0 1 16,3 0 20-16,24-13 0 0,6 7 10 15,21 2-10-15,-5 9-15 16,-25 9 1-16,-46 3-3 15,16 3 1-15,-23 1-4 0,14 0-1 0,-7 5-4 16,6 7 0-16,-11-9-13 0,-1 2 2 16,-1-7-52-16,15 8 1 0,0-5-88 0,9-2 1 15,8-4-246-15,-17-3 1 0</inkml:trace>
  <inkml:trace contextRef="#ctx0" brushRef="#br0" timeOffset="987.99">14233 7713 671 0,'-17'-13'260'0,"11"9"-259"15,3 3 0-15,3 0 12 0,3-1 2 16,17-2 39-16,51 1-2 16,67-5-35-16,83-7 1 0,-82 9-8 15,9 4 0-15,6 2-6 0,11 0 0 16,-3 3 0-16,-21 14 1 0,-9 4 6 16,-22 2 0-16,-8 2 10 0,-19 0 2 15,5 3 52-15,36 10 9 16,5-15-53-16,-49-14-1 0,-11-4-9 15,13-4-1-15,-1-3-17 0,4-12 0 16,5-3-57-16,2 0 0 0,1-1-92 16,-4 4 0-16,-5-1-172 0,-21-3 1 0</inkml:trace>
  <inkml:trace contextRef="#ctx0" brushRef="#br0" timeOffset="1575.67">21281 7675 605 0,'76'13'245'0,"-7"-5"-220"0,-2-1 0 0,10 1-1 15,326 17-1-15,-309-18-14 0,99 14 0 0,3 4 62 16,16-6 2-16,39 2 98 0,153 16-115 16,18-10-54-16,-162 9 1 15,-45 2-6-15,-16-4 1 0,-8-2-9 16,-15-9 2-16,-13-1-66 0,-20-3 0 15,-19 1-215-15,-47-7 0 0</inkml:trace>
  <inkml:trace contextRef="#ctx0" brushRef="#br0" timeOffset="33031.51">6294 10786 658 0,'-34'0'281'0,"17"0"-260"0,3 0-1 0,2 1 24 15,-14 3-10-15,13-2-39 16,3 1 0-16,2 0-21 16,25-6 33-16,-13 3 0 15,-2 2 1-15,29 0 1 0,20 1-1 16,-2-2-1-16,-17-1 0 0,36 1 6 0,10 2 1 16,109 6 44-16,-61 7 0 0,17-3 0 15,44-10 1-15,18-4-26 0,23-8 1 16,13-4-15-16,29-9 2 0,5 1-13 15,-1 18 0-15,-5 3-9 0,-23 0 0 16,-8 1-9-16,-14 9 1 0,-9 3-7 0,-34 8 2 16,-10-3-3-16,-22-6-1 0,-11-1-7 15,-24 1-1-15,1 3-30 0,14-2-23 16,-52-9 51-16,-55-4-1 16,-10 0-97-16,-19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58:0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3257 9153 741 0,'-6'0'316'0,"2"1"-293"15,5 1 1-15,-1-2-3 0,0 0 2 0,3 0-1 16,-2 0 2-16,4 1-15 16,14 7 0-16,7-8-3 0,20-4 0 0,-24 4 9 15,43-3-1-15,-31 3 10 0,31-1-2 16,-1 1-15-16,4 1 1 15,36 6-2-15,-45 0 1 0,-7 0-2 16,-3 3 1-16,29 3 1 0,-19-7 1 0,2-3-1 16,4-2 0-16,-33-2-2 0,34-2 1 15,-1-5-2-15,36-13-1 0,-37 2-1 16,36-16 1-16,-34 13-2 0,2 0 0 0,2 1-1 16,3-1 1-16,2 1 0 0,-3 6 0 15,-1 3 1-15,-5-3 1 0,0 5-2 16,-3 5 0-16,-5 2-1 0,-30 2 1 15,26-1-1-15,-28 1 1 0,23-1 0 16,6 2 1-16,-1-1 2 0,7 1 0 0,-28 0-4 16,31 0 1-16,1 0-1 0,2 0 1 15,2 0 1-15,-3 0 0 0,3 0-1 0,-2 0 0 16,0 0-2-16,3 0 1 0,38-3 2 16,44-5 0-16,-71-2-2 0,1 0 0 0,3 2 0 15,8-4 1-15,7-1 2 0,9 3-1 16,5 4 0-16,8 1 0 0,1 4 1 15,-12 1 1-15,-5 1 2 0,-8 3 0 0,-2 1-2 16,-11 4 0-16,0 2 0 16,1-1 1-16,-3 0-2 0,-2-6 1 0,-2 0-2 15,2-1 0-15,2-3-1 0,11-3 0 16,2-1 1-16,11-8 1 0,6 0-2 16,-5 4 1-16,1 3 0 0,-9-1 1 0,-4 2 6 15,-5 2 0-15,11 1 25 0,42 1 0 16,-23 1-23-16,-58 5 1 15,-17 4-5-15,-8-3 1 0,1 1-3 16,-42-8 0-16,38 4-2 0,-1 0 0 0,2 1-9 16,-4-4 1-16,17-1-48 0,-17 0 0 15,-18-1-121-15,-2-4 0 0</inkml:trace>
  <inkml:trace contextRef="#ctx0" brushRef="#br0" timeOffset="30223.11">11313 5120 1083 0,'-4'0'343'0,"4"0"-328"0,3 0 0 16,1 0 6-16,5 0-1 0,8 0-12 16,11 0 0-16,24-2-5 0,-7 1 1 15,18-2 3-15,13-2-26 16,-2-2-30-16,-2 2 0 15,-9-2-39-15,-20 3 1 0,-20 2 8 0,-7 0 0 16,-6 2-23-16,-10 0 0 0,0-3-11 16,-10 6 2-16,2-3-19 0,-29 5 112 15,-12 14 56-15,14 2 0 16,-7 27 133-16,18 11 14 16,6 9-115-16,8 0-1 0,9-10-18 15,-1 6 1-15,2-1-19 16,0 2 0-16,2 4 8 0,4 20-30 15,9-17-31-15,-17-97 1 16,13 73-77-16,7-3 1 0,-8-29-119 0,-4-9 1 16</inkml:trace>
  <inkml:trace contextRef="#ctx0" brushRef="#br0" timeOffset="30768.11">11932 4695 624 0,'0'0'326'0,"4"5"-231"16,-2 2 1-16,4 25 56 0,31 175-69 16,-27-139-62-1,2 38 0-15,-5-13-8 0,-2-4-1 0,0 1 12 16,-5 3 1-16,0-3-13 0,0-11 0 16,0-5-9-16,0-13 1 0,-2 8 1 0,-9 26-17 15,5-31-5 1,-1-43 0-16,11-32-38 0,-10 29 1 0,5-15-14 15,1-4-1-15,1-13 36 0,1 4-1 16,2-32 25-16,5-23 0 0,7 13 6 16,5-1 1-16,16-19 12 0,-8 32 1 0,2 16 17 15,-2 8-1-15,4 12 54 16,-18 14-22-16,5 4-48 16,-5 9 2-16,-13-10-13 0,2 24 1 15,3-16-6-15,1-5-1 0,6-2-12 16,3-2 0-16,14-1-38 0,-8-8 2 0,-8-4 23 15,16-2 0-15,1-5 74 0,5-6 1 16,12-7-1-16,31-32-33 0,-27 8 1 16,-18 4 1-16,-15 14 1 15,-5 2 0-15,-4 0-5 0,-7-3 0 0,-2 2 2 16,-2 16 0-16,-3 1 3 0,0-8 0 16,-5 4 7-16,-10 3-1 0,18 20 2 15,-41-16 0-15,11 33 30 0,-16 43 13 16,22-1-29-1,14-16 1-15,9-20-12 0,-1-3 2 0,7-4-15 16,-2-16 1-16,6-1-7 0,6 7-1 16,21 4-9-16,14-12-1 0,-25-10-8 15,26-1 0-15,-19 0-42 0,34-6-1 0,104-22-261 16,-13-24-420-16</inkml:trace>
  <inkml:trace contextRef="#ctx0" brushRef="#br0" timeOffset="31932.12">14333 4729 749 0,'-9'84'349'0,"2"-31"-301"0,4-7 1 0,0-5-18 16,-12 156 2-16,13-160-12 0,1 49-20 16,1-16-49-1,0-29 1-15,0-54-116 0,0 47 1 0,0-26-86 16,0 6 2-16</inkml:trace>
  <inkml:trace contextRef="#ctx0" brushRef="#br0" timeOffset="32270.98">14364 4964 318 0,'12'-70'258'0,"8"19"-83"0,6 14-29 16,-2 17 0 0,95-46-12-16,-101 89-40 15,-17 36-37 1,6 11-38-16,-21 50 0 0,-1-92 1 15,-5-3 0-15,-30 57-6 0,-11-4 1 16,15-27-9-16,3-7 0 0,2-5 1 16,7-7 0-16,8-8 0 0,6-8 0 0,9-9-12 15,8-5 0-15,6-2 3 0,3 3 1 16,2-6 0-16,-2 1 1 0,46 1-3 0,-12-3 0 16,7-2-2-16,3 2 0 0,0 1 1 15,-3 2 1-15,-8 2 5 0,-5 4 1 0,-9 4 7 16,-22-2 1-16,11 13 0 15,-22 6 1-15,-12-5-3 0,-12 3 0 0,-22 11-2 16,13-17 1-16,-1-10-12 0,-1-3 1 16,5-10-30-16,18 2-1 0,4-6-35 15,-16-8 1-15,-12-22-25 0,15-18 1 0,22 11-61 16,3-6 1-16,4 1-52 0,1 24 2 16</inkml:trace>
  <inkml:trace contextRef="#ctx0" brushRef="#br0" timeOffset="32691.98">14718 4641 429 0,'47'0'392'0,"-20"4"-253"0,-4 6 1 0,-3 4-21 16,67 73 2-16,-74-57-36 0,1 38 1 15,-4 3-30-15,-5 1 1 0,-8-2-25 16,-2 0 1-16,-5 0-20 0,-1-5 1 0,-4-2-11 16,1-14 0-16,9-29-15 0,-7 19 1 15,6-10-11-15,0-7 0 0,1-7-19 16,5-14 1-16,0 0-33 0,-2 4 2 0,4-27-54 15,-4-17 49-15,4 1 59 16,1-55 1-16,3 5 12 16,2 1-1-16,18-67 6 0,-3 81 2 0,3 6 11 15,3 10 1-15,5 7 30 0,11 22 26 16,-16 32-37-16,-11 11 1 16,-13 16-7-16,-5-10-1 15,0 22 3-15,-8 8 0 0,0-26 0 0,-8 24 0 16,-17 26-9-16,-13-5 1 0,21-29-11 15,1-5 1-15,9-9-11 0,4-6 0 0,8-6-3 16,6-10 1-16,0 1-11 0,14 9 0 16,9-8 4-16,8 2 1 0,4 0-1 15,2 1 0-15,-25-4 6 0,16 6 0 0,-11 2 9 16,0 12 1-16,-23-3 6 0,-14 6 2 16,-9 3-1-16,-9 2 0 0,-30 13-5 0,19-22-1 15,0-3-13-15,3-2 1 16,-8-5-114-16,2-7-255 15</inkml:trace>
  <inkml:trace contextRef="#ctx0" brushRef="#br0" timeOffset="32947.48">15629 4958 881 0,'-17'0'477'0,"-14"17"-274"16,-9 12-39-16,4 1-111 15,-121 114 0-15,137-117-29 0,-9 24 2 16,11-5-19-16,10-6 1 0,14-4-7 16,11-5 0-16,1-23-10 0,22 9 1 0,32-15-76 15,33-18 43-15,-47 0-48 16,183-45-1-16,-156 34-132 15,-15-7 0-15</inkml:trace>
  <inkml:trace contextRef="#ctx0" brushRef="#br0" timeOffset="33883.48">16561 5311 524 0,'-3'0'303'0,"2"0"-249"0,1 0 1 0,0 0 31 15,0 0 14-15,1 1-33 16,-1-1 1-16,0 3-4 0,0 0 1 15,3 6-19-15,7 21 1 0,1 12 14 16,-6 5-29-16,-2-27-28 16,1 19 1-16,2 13-8 0,-5-46 1 15,2-1-40-15,9 11-62 16,3-29-57-16,17-20 39 16,21-37 84-1,-16 0 1-15,12-31 9 0,-16 42 41 16,-6 18 27-16,-13 25-1 15,-6 20 93-15,-5 15-31 0,6 26-62 16,-6-26 1-16,0 24-14 16,4-11 1-16,0 9 3 0,7-7-15 15,3-6-9-15,1-11 0 16,15-12-12-16,-11-3 1 0,-12-5-9 16,13-4-1-16,-1-4 0 0,-3-2 1 0,0 1 5 15,-5 1-1-15,-1 2 4 16,-5 3 0-16,-6 5-7 0,1-1 0 0,-6 4-2 0,6-4 1 15,-3 2 14-15,0 0 0 16,0 2 3-16,0 0 0 0,1 3 0 0,-2 0 1 16,5 21 3-16,-8 4 1 0,1-10 4 15,-1 2 1-15,1 11-8 0,3-13 1 16,0-5-7-16,0-11 1 0,0 5-11 0,0-6 0 16,3-3-18-16,-3-2 2 0,4-2-14 15,-1 1 1-15,3-8-10 0,26-31 0 0,-18 13 7 16,-2-4 0-16,13-16 19 0,-13 17-1 15,2 0 19-15,1 2 0 0,-1 5-1 16,-5-1 0-16,-6 18-19 0,1 0 0 0,2-8-23 16,0 1 1-16,-3-2-48 15,-3 15 0-15,1-5 7 0,-1 5 1 0,-1 9-9 16,1-7 1-16</inkml:trace>
  <inkml:trace contextRef="#ctx0" brushRef="#br0" timeOffset="34163.48">17374 5252 193 0,'0'-11'181'0,"0"2"-57"0,0 3-12 16,0 0-73 0,0 2 0-16,2-8 22 0,-2 8-18 15,1-9-35-15,-2 30 0 16,2-24-11-16,-1 3 0 0,0-1-21 16,2 5-19-16,-2 0 30 15,0-2 0-15,0 1 13 16,1 0 0-16,-1 2 3 0,0-1 1 0,0 3 48 15,0 9 36-15,0 8-32 16,-1 25-1-16,-4-10-13 0,0-5 0 16,4 2-21-16,-2-19 0 0,-1 32-8 15,4-21-1-15,0-5-13 0,0-4 0 0,0-11-34 16,0 6 0-16,0-9-52 0,0 0-1 16,0-17-64-16,4 19-1 0,-1-12-191 15</inkml:trace>
  <inkml:trace contextRef="#ctx0" brushRef="#br0" timeOffset="34315.48">17437 5145 168 0,'0'-2'212'0,"0"1"-108"16,0 1 0-16,0 0-30 0,-2 1 1 16,2 1-52-16,0-1 2 0,0 2-31 0,0 0-69 15,0-3-5 1,0 0-1-16,0 0-46 0,0 1 1 0</inkml:trace>
  <inkml:trace contextRef="#ctx0" brushRef="#br0" timeOffset="34532.48">17460 4996 259 0,'0'-5'136'0,"0"2"-127"15,0 3 0-15,0 1-14 0,0-1 1 0,0-1-15 16,0 1-1-16,0-1-24 0,0 1 1 16,0 0-88-16</inkml:trace>
  <inkml:trace contextRef="#ctx0" brushRef="#br0" timeOffset="34708.48">17424 4955 432 0,'-1'0'224'0,"-1"2"-134"16,2-1-61-16,0 0-47 15,0-1 1-15,0 0-78 16,0 0 0-16</inkml:trace>
  <inkml:trace contextRef="#ctx0" brushRef="#br0" timeOffset="35095.99">17646 4538 655 0,'1'0'361'0,"-1"15"-127"0,0 9-144 16,-1 4 1-16,-2 46 21 0,-30 235-31 16,18-235-64-1,-4 30 1-15,0-15-17 0,3-17 1 16,3-7-30-16,11-11 0 0,0-6-37 16,2-13-1-16,4-42-53 0,-1 33 0 0,7-15-59 15,3-11-1-15,6-23 8 0,18-34 1 16,10-35 108-16,-13 30 0 0,0-3 72 0,-5-7 1 15,-2-5 40-15,-6-14 0 0,5-19 169 16,11-64 10-16,-4 38-127 16,-24 79 2-16,-2 28-37 0,-3 17 2 15,-1 8-14-15,-3 2 0 0,0 20 52 16,0 17-24-16,0 45-46 16,0-27-1-16,-3 92-15 15,-13 69 0-15,1-125-14 0,0-11-1 0,1-7-6 16,6-15 0-16,1-7-5 0,3-13 0 15,8-6-32-15,-4-34 0 0,7 28-91 16,-1-3 2-16,0-19-197 0,8 7 0 0</inkml:trace>
  <inkml:trace contextRef="#ctx0" brushRef="#br0" timeOffset="35772.48">18953 4459 820 0,'-5'0'405'0,"2"14"-319"0,0 2 0 0,-3 27 53 16,-30 242-22-16,26-200-77 16,-12 22 1-16,2-19-23 15,-1-8 1-15,-5 11-3 0,-19 40-13 16,13-23-14-16,21-60 1 16,4-15-29-16,5-21 1 0,2-4-2 15,0-5 0-15,7-10-8 0,0-2 1 0,-1-2 24 16,36-52-1-16,7-12 19 0,-11 26 0 15,1 6 4-15,-1 4 1 0,2 8 5 0,-3 8 0 16,0 11 15-16,1 5-1 0,-8 9 12 16,-3 4-1-16,-18 5 3 0,-5 1 0 15,12 24-12-15,-16 16 2 0,-8-33-12 0,-6 18 0 16,-7-4-6-16,-8-1 1 0,-13 9-15 16,14-22 0-16,6-8-37 0,2-4 1 15,4-4-90-15,3-1 2 0,13-4-177 16,18-11 148-16,-13 10 147 15,11-12 2-15,44-33 70 0,-2 30 1 16,-34 15 11-16,46-6-1 0,-25 1 4 16,1-2-1-16,0-2 31 0,1-3 2 0,0-4-67 15,0-4 1-15,6-8-21 0,-1-5-10 16,-15 3-4-16,-22 5 0 16,-14 9-5-16,1-1 1 0,-5 15-7 15,-8-10 0-15,-7 5 3 0,-10 2 0 16,-16 6 22-16,-10 19 17 15,-3 10 5-15,-24 39 0 0,55-24 6 16,7-2 0-16,11 12 20 0,19 5-40 16,20-11-34-1,-5-37 0-15,52 15-68 0,-21-19 0 0,5-2-33 16,-1-2 0-16,23-1-42 0</inkml:trace>
  <inkml:trace contextRef="#ctx0" brushRef="#br0" timeOffset="36043.98">20656 5178 683 0,'-38'0'359'0,"1"11"-205"0,11 4-78 16,7 1 1-16,-73 66-25 0,83-62 0 16,-5 17-26-16,11 3-1 0,14 7-2 15,14-22-21-15,15 15-42 16,44 2 1-16,-29-40-60 16,-3-2 1-16,-1-10-63 0,-26-3 2 15,-2-4-82-15,47-32 0 0</inkml:trace>
  <inkml:trace contextRef="#ctx0" brushRef="#br0" timeOffset="36407.98">21338 4396 657 0,'2'-12'430'0,"-2"5"-253"16,-2 6-31-16,-4 20-26 16,-63 146-32-16,44-95-37 15,-21 47 0 1,-2 13 22-16,-31 77-32 0,11-31-33 15,37-79 0-15,10-19-5 16,12-15 0-16,2-8-9 0,3-11 1 0,4-7-28 16,0-33-1-16,0 0-39 0,7 9 1 15,3-10-83-15,14-6 0 0,-10-10-76 16,32-27 1-16,12-37 8 0,-19 13 1 0,12 3 36 16,-4 18 188-16,-5 21 107 15,-22 17-1-15,-17 12 88 16,3 13 0-16,-6-3-40 0,-1 18 0 0,-1 0-58 15,-3 2 0-15,2-24-47 0,0 15 1 16,0-6 5-16,9-17-30 0,2 5-44 16,13-4-1-1,1-21-24-15,15-20 0 0,-18 2-3 0,3-24 1 16,-17 25-5-16,-2 5 0 0,-6 18-29 16,-2 1 2-16,-9-7-264 0</inkml:trace>
  <inkml:trace contextRef="#ctx0" brushRef="#br0" timeOffset="37507.55">21552 5322 882 0,'0'15'491'0,"0"7"-313"0,1 3-26 16,2 1-53-1,19 96-38-15,-18-102-45 16,1-2 0-16,-8-23-3 0,7 22 0 15,0-2-3-15,-4-14 1 0,-4 1-13 16,-2 0 0-16,2-6-16 0,-30 15-1 0,-3-12-62 16,-23-17-62-16,20-5 24 15,3-6 2-15,11-11-56 16,22 18 2-16,7-6-19 0,1-2 0 0,13 12-19 16,20-12 181-16,35-10 59 15,-50 37 2-15,23-9 26 16,11-1 1-16,-1 5 26 0,13-5-61 15,-2-1-56-15,-12-1 0 16,-36 11-16-16,18-6 0 0,-6 4 34 16,-1 2 1-16,-4 3 13 0,-6 1 1 0,-16 2 18 15,10 6 1-15,-3 7 58 0,-10 0-1 16,-3-15 137-16,3 33-79 16,-4-29-88-16,4-2 1 0,0-8-4 15,0 5-26-15,0 2-14 16,0-1 1-16,0-3-3 15,0-1 0-15,0 3-4 0,-3-4 1 0,3 3-1 16,-4-4 0-16,-4 3-2 16,4-1 0-16,-9-3-1 0,-36-24 1 0,37 31-1 15,-21 3-3-15,23-1 9 16,-22 8 1-16,21 2 0 0,0 1 1 16,0 4-1-16,4-2 0 0,-3 2 0 15,4-1 0-15,-4 2 11 0,3-2-1 0,0 1 10 16,-1-2 2-16,4-6 7 0,-3 6 1 15,3 10 32-15,1 14-15 16,6-25-38-16,-2 0 0 0,10 26-5 16,4-22 0-16,11 1-3 0,11-7 2 15,-1-8-4-15,-13-2 1 0,20 0-24 16,6-2 1-16,-15-11-14 0,59-21 20 16,6-28-6-1,-62 22 1-15,-21 15-9 0,-5 1 1 0,-8 0 14 16,0 2 0-16,-3 11 16 0,0-6 0 15,0 7-2-15,0-3 2 0,0 1-13 0,0 9 2 16,0 0-10-16,0 6 0 0,-3-10-14 16,0 5-1-16,0 0-9 0,0 0 1 0,1 0 3 15,-2-1 1-15,1 1 4 0,-4 0 0 16,6-2 15-16,-5 2 0 0,1 0 10 16,1 0 8-16,1-2 0 15,-4 2 0-15,4 0 2 0,3 0 0 16,-3 0 1-16,-1 0 0 0,1 0-4 15,3 0 0-15,-3 0 0 0,0 0 1 16,3 0-6-16,-4 0 9 0,4 0 28 16,0 0 0-16,-1 2 20 15,-2 0 1-15,-2 1 7 0,2 2 1 16,-41 26-11-16,28 3 1 0,2-5-15 0,2 2 2 16,6-9 5-16,-9 36-19 15,12-26-3-15,6-23-1 0,12 17-3 16,5-24-1-16,11-10-7 0,6-10 0 15,5-13-5-15,25-37 1 0,-24 13-1 16,1 0 0-16,-2-4-11 0,-7-6 0 0,-3-8-18 16,-6-7 0-16,0-22-41 15,10-78 31-15,-13-10 39 16,-19 104 1-16,0 31 5 0,-4 27 0 16,-4 12 4-16,-17 22 21 0,-6 40-3 15,-32 52 0-15,19 5-3 16,3 11 1-16,3 14-3 0,11-22 1 0,9 6 26 15,14 28-21-15,10-38-25 16,-1-56 1-16,1-12-5 16,-3-13 0-16,2-3-41 0,-9-19-158 15,3 13-284-15,-7-12 1 16</inkml:trace>
  <inkml:trace contextRef="#ctx0" brushRef="#br0" timeOffset="37676.05">22610 5578 1106 0,'0'0'519'0,"0"0"-454"15,0 0 1-15,2 0 1 0,-2 0-49 16,1 0-49-16,-1 0-76 16,0 0-82-1,2 1 0-15,-10-5-295 0,2 0 1 16</inkml:trace>
  <inkml:trace contextRef="#ctx0" brushRef="#br0" timeOffset="38052.05">22278 5455 872 0,'0'10'475'0,"-3"-3"-391"0,3 3-1 16,0 0-33-16,0 10 1 0,3 2-35 16,5 4 0-16,6 12-36 0,2-15-1 0,2-2-72 15,9 1 0-15,-9-13-201 0,-5-3 1 16</inkml:trace>
  <inkml:trace contextRef="#ctx0" brushRef="#br0" timeOffset="38192.07">22745 5732 1109 0,'6'-9'521'0,"-4"4"-466"0,-1 2 0 15,1 2-43-15,-2-3 1 0,1 1-73 16,1-4 1-16,-7 14-267 0,4-11 0 15</inkml:trace>
  <inkml:trace contextRef="#ctx0" brushRef="#br0" timeOffset="40008.05">13651 6197 977 0,'6'0'430'0,"8"0"-380"16,0 0 0-16,15-11 2 15,163-54-20-15,-137 46-26 16,33-5 1-16,-7 12-6 0,-1 4 0 16,3 5 9-16,-3 3 2 0,-3 3 12 15,-4 11 2-15,1 6 15 0,-3 2-1 0,13 6 30 16,53 14-16-16,9-15-36 15,-41-22 2-15,-8-6-10 0,10-11 0 16,-2-1-9-16,-2-5 0 0,-6-1-13 16,-19-6 1-16,-4 1-88 0,4-1-177 15,-36 14-203-15,-39-3 1 16</inkml:trace>
  <inkml:trace contextRef="#ctx0" brushRef="#br0" timeOffset="41915.17">15328 3689 1121 0,'0'-2'369'0,"11"-6"-357"16,1-3 1-16,14-7 22 0,117-84 1 16,-97 70-8-16,60-41 1 0,5-1-21 15,2 3 0-15,2 7-9 0,-3 15 1 16,-4 7-13-16,-16 13 1 0,-7 6-81 0,-16 1 0 16,-8 2-100-16,-17 4 0 0,-6-4-357 15</inkml:trace>
  <inkml:trace contextRef="#ctx0" brushRef="#br0" timeOffset="42103.74">16377 2801 502 0,'-34'-14'296'0,"16"5"-263"0,9 3 1 15,4-2-35-15,-9-13 1 0,29 15-2 16,29-12 1-16,45 4-5 0,-51 12 2 16,40 0-5-16,-36 6 1 0,33 5 8 15,26 20 0-15,-33 27 60 0,-48-5 2 0,-23 9 33 16,-11 1 0-16,-20-8 37 0,-73 101-88 15,-19-29-50-15,49-53 0 16,19-15-86-16,13-13 0 0,4-8-525 16</inkml:trace>
  <inkml:trace contextRef="#ctx0" brushRef="#br0" timeOffset="42919.18">18470 2375 790 0,'-78'6'389'0,"32"8"-324"16,5 4 0-16,7 2-20 0,-130 93 1 15,141-81-21-15,-14 33 2 0,11-3-14 0,12-7 2 16,14-14-15-16,4-4 1 0,13-9-32 15,-3-20 0-15,49 13-125 0,-21-29-8 16,2-13 76-16,82-40 92 16,-15-48 29-1,-67 51 0-15,-28 29 42 0,-4 10-1 0,-6 12-31 16,-6 4 0-16,0 10-7 0,-6 5 1 16,6-4-13-16,-11 30 2 0,5-1-15 0,-3 3 0 15,5 0-5-15,3-6 1 0,4-6-2 16,5-7 0-16,7-7-1 15,19 0 0-15,-17-18-12 0,35-6-1 0,-17-12 1 16,1-10 1-16,10-33-3 0,-20 12 0 16,-14-6 5-16,-6-1 0 0,-12-3 4 0,0 31 1 15,-6 2 4-15,-8-33 1 0,-26-29-2 16,-17 3 0-16,16 40-4 0,-1 0 1 0,-5 15-7 16,1 9 0-16,-8 16-2 0,-5 4 1 15,-10 16 1-15,37 3 1 0,-4 6 0 16,-119 62 1-16,84-16 7 0,16 8 1 0,10 6 6 15,11 5 0-15,13 6 7 16,17 6 2-16,10-4 1 0,7-14 1 0,19 4 27 16,69 20 17-16,51-36-19 15,-39-41 1-15,-7-12-21 0,1-6 2 16,9-6 19-16,20-9 0 0,5-5-74 16,-7-21 2-16,-5-3-53 0,-20-1 0 15,-9 0-50-15,-24 10-1 0</inkml:trace>
  <inkml:trace contextRef="#ctx0" brushRef="#br0" timeOffset="43576.19">19260 2405 765 0,'0'1'310'0,"6"2"-266"15,-1 1 0-15,4-3-13 0,6 2 0 0,5 0-20 16,6-6 2-16,18-4-20 0,-8-5 0 15,-2-6-12-15,0-2 1 0,12-6-4 16,-21 10 1-16,-9 8 16 0,-3-2 1 0,-13 10 12 16,3 0 0-16,-3 0-8 0,0 0 0 15,0 0-5-15,-3 0 1 0,3-1 1 16,-2 1 1-16,1 0-8 0,-3 0 1 16,1 0-2-16,0 0 0 0,2-3-8 15,1 3 2-15,-6 0-19 0,3-1 2 0,3 1-24 16,-3-1 2-16,1 0-38 0,-1 0 1 15,-3-4-58-15,1 2 0 0</inkml:trace>
  <inkml:trace contextRef="#ctx0" brushRef="#br0" timeOffset="43988.19">19274 2389 177 0,'0'-7'128'0,"0"5"-88"0,0 3 0 0,0-1-1 15,0 0 1-15,0 0 12 0,0 0 70 16,0 1-41-16,0 2 0 15,0 1-16-15,3 10-1 0,-3 20 15 16,6 21-25-16,-4-15-34 16,2-4 2-16,-2-13-11 15,-2-16 0-15,2 15-4 0,-2-18 0 0,0 0-11 16,0-1 1-16,2 8-19 0,-2-20-1 16,0 9-29-16,0 3 0 0,0-4-16 0,0 1-1 15,0-4-22-15,0 3 37 16,0-1 19-16,0 0-1 0,0-1 5 15,0 0 0-15,0-3-30 0,0 1-5 16,0 2 32 0,0-4 0-16,0 3-20 0,0-2 1 0</inkml:trace>
  <inkml:trace contextRef="#ctx0" brushRef="#br0" timeOffset="45355.19">19317 2413 349 0,'-3'0'215'0,"1"0"-133"16,4 0 0-16,-2 1-10 0,0 1 2 16,3-2-31-16,-1 0 0 0,8 1 2 15,30 15-20-15,-3-17-18 16,3-5 1-16,26-7 2 15,-38-2-1-15,1-2 0 0,-6-1 0 0,3-8 10 16,-21 17-1-16,7-16-2 0,-11 12 2 16,-5 6-2-16,1 2 0 0,-8-6-5 0,-12-3 0 15,-6 10-2-15,-8 3 0 0,-3 6 3 16,17 2 1-16,-53 23 10 0,-11 37 0 16,32-7-6-16,22-6 0 15,17-9 7-15,2-1 0 0,6 3-1 16,5-3-1-16,6-6-4 0,0-18 0 0,2-4-7 15,6 15 2-15,12 9-6 16,-1-19 0-16,4-6-3 0,4-2 1 0,-1-7-10 16,19-2 0-16,-14-4-26 0,-16 0 1 15,-1-5-4-15,24-1 1 0,-4-8-27 16,26-13 1-16,-8-13-11 0,-22 7 1 0,-6-10-11 16,-3-1 0-16,-3 0 49 0,-3 2 0 15,-4 7 42-15,-2 4 2 0,-7 10 114 0,-4 17-3 16,-1 5-6-1,-3 20-23-15,0-16-62 16,-1 7 0-16,-10 53-9 0,3-25 2 16,-6 13-11-16,8-18 0 0,-3 0-4 15,4 0-21-15,3-10-12 16,5-22 0-16,0 15-11 16,2-18 0-16,3-6-5 0,-2-4 1 0,26-22-23 15,18-40 41-15,24-44 49 16,-19 47 42-1,-13 27-36-15,-13 19 1 0,-12 16 7 16,-4 5-1-16,-2 8-5 0,-3 1 0 16,-2 11-19-16,-3-12 2 0,6 43-12 0,-6-17 0 15,0 2-8-15,0-1 0 0,0-2-15 16,0-16 1-16,0 2-82 0,0 14-163 16,0 7 21-16,0-30 1 15,0-8 11-15,0 18 0 0,0-21 49 16,3-12 268-16,1 7 137 15,12-28 49 1,7-9-158-16,-6 16 1 0,12-6-52 16,-4 13 2-16,7-6-45 0,3-1 1 15,8 0-8-15,0 1 2 0,9 5-1 0,-4 3-16 16,-10 9-4 0,-24 10 1-16,-10 1 5 0,-3 0 2 0,1 0-11 15,-2 0 0-15,1 0-15 0,-2 0 0 16,1 0-19-16,1 0 1 0,-1 0-8 15,0 0 0-15,-3-4-9 0,-5-5 28 16,5 5 17-16,-6-6-1 16,5 7 5-16,-38-40 0 0,57 59 5 15,-50-47 0-15,55 51 4 0,-20-20 1 16,-9-8 30-16,2 5 0 0,7 9 21 16,-4 0 1-16,-5 7 10 0,-28 30 0 0,29 0 0 15,-1 8 0-15,1 8 33 0,-1 10-23 16,4-8-67-16,4-6 0 15,4-42-16-15,0-5 1 0,6 27-20 16,5-25-1-16,11-3-42 0,11-10 0 0,-14-11-119 16,21-17-55-16,25-39 120 15,-35 18-1-15,-10 13 44 16,-1 0 0-16,-4 8 39 0,-4 3 1 16,0 7 25-16,-5 3 1 0,-4 7-4 15,-3 0-6-15,5-20 8 16,-4 15 0-16,-3 3 8 0,-3 5 0 15,3 6 15-15,0-1 1 0,0 2 20 16,0 5 2-16,-2-7 17 0,2 3 1 0,-1-1 29 16,1 1-1-16,-3 1 13 0,0 2 1 15,0 4-26-15,1-1 1 0,-22 35-22 0,19-17 0 16,2 1-23-16,3-2 2 0,0 3-8 16,0 0-10-16,0-4-7 15,0-17 1-15,3-1-6 0,0 15 1 16,-1-17-7-16,-1-2-1 0,-1-5-2 15,2 10 0-15,-2-5-4 0,3 0 1 16,-2 0-10-16,1 0 1 0,-2 0-4 16,0 0 1-16,1 0 2 0,1-1 0 0,-2 1 10 15,0 0 0-15,1 0 22 0,1 0 0 16,-2 0 41-16,0 5 18 0,3-1-32 16,-3 1-1-16,0 0-9 15,0 1-1-15,10 28-14 0,-9-25 1 0,-1 3-8 16,0-8 1-16,-1-19-17 0,4 37 1 15,-3-32-22-15,0 15 1 0,0-7-49 16,0 2 2-16,1-3-58 0,-1-3 0 0,4-13-276 16</inkml:trace>
  <inkml:trace contextRef="#ctx0" brushRef="#br0" timeOffset="45487.19">20698 2122 563 0,'0'0'309'0,"0"0"-270"15,0 0 0-15,0 3-20 0,0-2-1 16,0 0-26-16,0 3 1 0,0-2-110 16,0 5 1-16,-3-7-412 0</inkml:trace>
  <inkml:trace contextRef="#ctx0" brushRef="#br0" timeOffset="46151.69">20795 2481 786 0,'0'0'286'0,"0"0"-258"0,0 0 0 16,3 0-6-16,-2 0-1 0,5 0-15 15,6 0 0-15,11 0-24 0,11 0 0 16,-5-1-13-16,2-2 1 0,12-3-45 15,-29 2 0-15,9-4 7 0,0-2-1 0,2-4 35 16,-21 7-1-16,7-8 22 0,-9 4-1 16,-2 7 26-16,0-16 0 0,-2 10 43 15,1 4 1-15,-2 3 7 0,-1-3 1 0,3 11-3 16,-4-6 1-16,4 4 10 0,-9 5-1 16,-36 23-4-16,31 11 0 0,-7 26-27 0,9-21 0 15,8-2-25-15,2-25 2 0,0 18-16 16,3-4 1-16,3-26-21 0,0 16 1 0,0-19-43 15,11 14-1-15,5-12-54 0,-3-6-1 16,-2-17-215-16,31-30 33 16,-12-3 250-16,6-6 1 15,7 5 80-15,-23 31 0 0,-5 6 70 16,-2 3-1-16,-15 10 43 0,-1 1 1 0,6 6-46 16,-9-2 1-16,3 4-61 0,3 28 0 15,-3 3-36-15,0-30 1 0,-3 9-34 0,3-1 1 16,3-14-81-16,-1-2 1 0,3 1-86 15,-4-19 0-15,33-2-149 0,10-38 288 16,18-16 143-16,-47 52 0 16,27-36 71-16,-25 26 1 0,-8 12 13 15,-6 8 1-15,-3 11-36 0,0 2 0 0,0 6-42 16,0 0 0-16,-1 31-16 16,-4 2 1-16,0 16-13 0,0 5 1 0,-1 5 5 15,2 3 1-15,-7 71-12 0,11-61 1 16,2 2-38-16,1-7-1 0,0-2-24 15,0-1 0-15,-2-3 0 0,-1-7 0 0,-4-6 0 16,-9-10 0-16,7-51 0 0,-23 66 0 16,-20-19 0-16,7-26 0 0,-11-10 0 0,-4-3 0 15,1-15-9-15,27-2 0 0,3-6-26 16,-52-32 1-16,18-21-67 0,34 26-1 0,4 5-459 16,-10 4 0-16</inkml:trace>
  <inkml:trace contextRef="#ctx0" brushRef="#br0" timeOffset="47051.69">21959 2331 829 0,'0'55'426'0,"1"-28"-364"0,-1-5 0 15,6-6-27-15,28 59 0 0,-19-68-13 16,24-5 2-16,-7-11 7 0,4-16-5 15,50-28-13-15,-13-44 1 16,-57 40-1-16,-9-5 0 0,-16-5-3 16,-8-3 1-16,-9-1 4 0,-14 7 0 0,2 21 4 15,-2 14-1-15,-2 19-16 0,2 4 0 16,0 19-1-16,-6 12 0 0,28 1-2 16,-41 55 1-16,29-8-34 0,4 2 2 15,9 3-81-15,6-6 2 0,6-1-273 0,-1-19 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59:07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10499 12121 468 0,'-12'-3'384'0,"-2"3"-257"15,6 0 0-15,-4-1 66 0,3 1-69 16,-7 0-107-16,4 0 0 16,-2 0-1-16,30 0 2 0,-10 0 36 15,8 5-18-15,55 2-28 16,-22-3 0-16,42 4-5 0,14 0 0 16,126 4-2-16,-68-9 0 0,13-7-1 15,17-12 1-15,5 1-10 0,-5 9 0 0,24 1-48 16,90 5 51-16,-45 7 7 15,-113 3 0-15,-30-1-53 16,-22 1 2-16,-9-3-124 0,-29 4-1 0</inkml:trace>
  <inkml:trace contextRef="#ctx0" brushRef="#br0" timeOffset="1123.99">20246 12197 783 0,'14'-3'350'0,"24"0"-205"0,30 3-33 16,4-2-81-16,289-7 2 0,-272 8-10 15,118-6-1-15,61 0 21 0,192 8-32 16,6 15-21-16,-184 0 0 15,-49 2-1-15,-34 10 1 0,-13 1-65 16,-10-4 0-16,-10-2-136 0,-30-4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1:59:36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16587 14645 382 0,'-10'-11'234'0,"5"8"-176"0,2 1 0 16,2 0 14-16,1 0 2 0,0 4-38 16,0 0-1-16,1-4-28 0,-2-1-1 0,4 0-2 15,1-2 0-15,4 4 2 0,-1-3 0 16,46-28 2-16,-25 26 0 0,13-1 10 16,20-3 5-16,53-13-18 15,-26 3 2-15,-7 1-3 0,6 2 1 16,5 0 1-16,2 5 0 0,0 7 3 15,1 4 1-15,-1 1 8 0,-4 0-1 0,-4 1 7 16,-9 13-1-16,-4 2-2 0,-16 5-1 16,-4 1-3-16,-10-5 2 0,16 0 21 15,17-1-14-15,15-9-20 16,-9-6 1-16,-9-4-2 0,19-13 0 16,10-6-1-16,16-9 0 0,5 0-3 15,0 2 1-15,4 2-2 0,5 5 1 0,0 5 0 16,-6 11 1-16,-3 5 3 15,-17 1 0-15,-6 4 20 0,-17 9 0 0,-5 5-1 16,-9-3-1-16,-6 0-2 0,-6-1 0 16,12 7 1-16,46 4-3 0,14 2-15 15,-29-19 1-15,-9-1-2 16,11 4 0-16,5 1 0 0,5 3 0 0,0 1-1 16,-3-1 1-16,-3 2 1 0,-9-3 0 15,-2-3-2-15,3-6 1 0,2-3 1 16,8-2 0-16,5 0-7 0,7-12 1 0,1-1-4 15,5-12 1-15,22 1-11 16,71-3 13-16,-33 15 5 16,-97 0 0-16,-24-1 0 0,-17 6 0 15,-6-1-27-15,-15 1-1 0,-6 2-100 16,-15 5 0-16,-4-7-635 0</inkml:trace>
  <inkml:trace contextRef="#ctx0" brushRef="#br0" timeOffset="4259.53">17157 15271 412 0,'-29'65'278'0,"18"-26"-222"0,5-7 0 0,2-7-12 16,-1 92 0-16,16-103-4 16,14 7 0-16,1-14 19 0,53 10-35 15,-50-23-18-15,60-12 1 16,-70 3-2-16,21-16 0 0,11-20 0 0,-22 18 0 15,-5-2-2-15,-4-1 1 0,-6-2 0 16,1 3-1-16,-5 5 1 0,-1 2 0 0,-6 3 1 16,0 14 1-16,-3-6-6 0,0 2 1 15,0 10-14-15,0-8-1 0,0 13-35 16,-3 3 1-16,3-6-57 0,-3 2 1 0,-2-2-66 16,1 2 2-16</inkml:trace>
  <inkml:trace contextRef="#ctx0" brushRef="#br0" timeOffset="4559.53">17439 14897 150 0,'-13'7'140'0,"0"-2"-96"16,3 2-1-16,1 3-11 16,-27 16 1-16,-5 24 12 0,7-5-25 15,1-3-16-15,7-15 0 16,10-10-8-16,-1-2 1 0,9-6-58 0,5-7 0 15,0 5-147-15</inkml:trace>
  <inkml:trace contextRef="#ctx0" brushRef="#br0" timeOffset="4899.53">17534 15322 676 0,'-6'41'353'0,"1"-5"-234"0,2-12-84 16,1-3 1-16,-1 67 25 0,12-80-17 15,13-12-31-15,-2 7 0 16,6-12-3-16,-5-8 0 0,-2-3 0 15,-7-4 1-15,1-14 5 0,-10 12 0 16,-6 12-2-16,0-11 0 0,-5 4-7 16,0 10 1-16,-12-15-5 0,11 19 0 0,-14-7-13 15,10 10 1-15,3 1-19 0,15 4 1 16,-19-5-88-16,10 7-115 16,8-2 53-16,-4 1 1 0,-4-2-39 15,4 0-1-15</inkml:trace>
  <inkml:trace contextRef="#ctx0" brushRef="#br0" timeOffset="5252.53">17783 15310 391 0,'1'1'344'0,"-1"7"-251"16,3 2 1-16,-3 1-29 0,0 1 1 0,0 11-27 16,0 3 2-16,0 14-21 0,0-15-1 15,0 1-14-15,0-5 0 0,0-2-6 0,0-2 0 16,0-6-7-16,0-9 1 16,0 8 11-16,0-19 0 0,1 7-8 0,3 3 0 15,-1-6-1-15,3-8 1 0,31-30 3 16,-3-9 1-16,-8 22 11 0,0 6 0 0,-14 19 26 15,16-6 0-15,13 7 16 0,-18 4 0 16,-12 4-9-16,-5 3 0 0,17 15-19 16,-14 20 1-16,-9-5-18 0,0-17 1 0,0 20-23 15,0-22 1-15,-3 23-186 0,-3 0-314 16,-1-11 103 0</inkml:trace>
  <inkml:trace contextRef="#ctx0" brushRef="#br0" timeOffset="6000.07">18087 15366 584 0,'16'-5'299'0,"-3"1"-209"0,0 4 1 0,1-2-25 15,19-2 1-15,1 1-48 0,4-2 1 0,22-6-17 16,-40 7-1-16,18-3-34 0,-1 1 0 16,6-1-58-16,-35 3 1 0,8-1-12 15,-12 1 1-15,8-5 3 0,-7-2 1 0,-12 13 61 16,6-3 2-16,1 1 38 0,-3-5 0 15,0 3 28-15,-2 1-1 0,-3-1 127 16,-31-5 21-16,13 36-106 16,4 30 0-16,22-40-23 15,-3 24 1-15,1-1-30 0,2-4 1 0,2-2-18 16,-2-23 0-16,9 17 3 0,17 9-38 16,19-8-38-16,-30-26 1 15,-4-11-49-15,30 0 1 0,-16-14 29 16,-2-8 0-16,0-3 70 0,6-14-1 0,-10 19 29 15,-1-3-1-15,-4 11 49 0,29-33 8 16,-11 18-56 0,-21 23 1-16,26-21-11 0,-14 14 0 0,-12 9-1 15,10-10 0-15,3-6-7 0,-19 18 1 16,3-6-12-16,-5 1 0 0,-1-1-3 16,-4 8 23-16,-1 1 26 15,0 6 0-15,-3 0 28 16,-1 1 1-16,1 4 2 0,-49 32 1 0,24 8 2 15,13-10 1-15,4-1-13 0,0 1 1 16,8-1-23-16,3-5 0 0,3-3-20 0,0-17 1 16,2-4-9-16,-1 0 0 0,1 0-19 15,5 14 2-15,7-8-38 0,-12-25 0 0,25 26-168 16,-10-36-123-16,13-16 200 16,-9-6 1-16,6-16 98 15,-11 31 0-15,-6 15 125 0,6-10 2 0,1 3 47 16,-2 5 0-16,2 6-4 15,-3 2 0-15,-5 10-6 0,13 8 2 0,-6 8-35 16,3 11 2-16,14 22-33 0,-12-13 1 16,6 13-1-16,4 3-34 15,-2-6-16-15,-12-20 0 0,-8-15-24 16,-2-6-1-16,-6-7-48 0,1-1 0 16,-2 0-50-16,0-1 1 0,0-6 2 0,0-2 1 15,3-29-24-15,-3 0 0 0,-3 9 90 16,3-48 0-16,-5 21 125 0,0 2 2 0,-1 10 73 15,-1 9 0-15,-9 1-59 0,3 26 1 16,2 15 34-16,-25 21-50 16,7 13-61-16,-18 45 1 15,30-35-14-15,0-1 1 0,3-1-51 16,3-1 0-16,2-8-120 0,0-9-1 0</inkml:trace>
  <inkml:trace contextRef="#ctx0" brushRef="#br0" timeOffset="6152.07">19189 15338 354 0,'14'-9'140'0,"2"6"-103"0,-4 0-24 16,0 2 1-16,12-2-14 16,-3 3 1-16,-3 0-50 0,2 0 0 15,-17 0-179-15</inkml:trace>
  <inkml:trace contextRef="#ctx0" brushRef="#br0" timeOffset="6327.57">19363 15219 226 0,'0'-22'273'0,"0"13"-154"15,0 7 2-15,0 2-4 0,-2 0 2 0,1 7-25 16,1-3 0-16,-2 4-11 0,-10 39 0 16,6 2-15-16,4-10-1 0,4-23-10 0,1 1 1 15,5 32-30-15,2-20 2 0,14 6-15 16,0-19 2-16,19 0-10 0,-9-14 0 0,-12-3-48 15,39-3 0-15,-38-2-35 16,0-2 0-16,51-18-236 0,10-20 1 16</inkml:trace>
  <inkml:trace contextRef="#ctx0" brushRef="#br0" timeOffset="8283.19">25058 14473 397 0,'20'5'263'0,"11"0"-149"0,16-1-49 15,-5-4-49 1,168-5 1-16,-168 0-3 0,53-13 1 16,9 1 0-16,6 0 0 0,3 4 5 15,-7 5 1-15,6 5 16 0,33 5-9 16,-32 15-10-16,-56-3 0 16,-11-1 10-16,-6-1 0 0,3 0-2 15,2-4 0-15,-19-4-4 0,23 2 0 0,6-2-4 16,5-3 0-16,-12-1 0 0,139 0-9 15,-52-7-7-15,-49-1 1 16,-12 2-2-16,-3 3 0 0,-5 2-1 16,-6 1 1-16,-2 0 0 0,-65 0 1 0,29 1 0 15,53 4 1-15,-31 2-1 0,0 1 1 16,27 7-1-16,-22-5 1 0,6-2 1 16,8 0 0-16,4 2 6 0,6-3 2 15,2 2 11-15,45 4 1 0,-36-1 6 16,-2-3 2-16,1 2-5 0,-8 2 0 0,7 3 17 15,41-4-14-15,-8 2-19 16,-46-11 0-16,-11 1-4 16,2-4 0-16,0 0-3 0,0 0 0 0,-2 0-3 15,-61 0 1-15,29 0-8 0,28 0 0 16,27-5-43-16,-24 3-72 0,0-1-47 16,-3-3-75-1,-8 0 48-15,-14-2 0 16</inkml:trace>
  <inkml:trace contextRef="#ctx0" brushRef="#br0" timeOffset="9767.69">26972 14843 648 0,'-6'65'308'0,"-5"-23"-239"0,3-6 2 0,4-3 0 16,-26 127 1-16,27-135-34 0,3 14 1 0,3-43-19 16,1 42 0-16,0-23-3 15,15 31 1-15,13-15-3 0,17-16 1 0,-26-15-6 16,40-1-1-16,-38-9-4 0,-2-2 1 15,43-26-2-15,-6-26 1 0,-34 13-3 16,-8-5 1-16,-7-5-4 0,-7-4 1 0,-7 1 0 16,-6 0 1-16,3 39-4 0,-3 6 1 15,-17-46-9-15,6 40 0 0,-9 2-10 0,12 18 2 16,-2 5-74-16,7 16-182 16,-8 3 36-16,12-4 0 0</inkml:trace>
  <inkml:trace contextRef="#ctx0" brushRef="#br0" timeOffset="10255.19">27225 15223 373 0,'19'11'333'0,"-12"4"-225"0,1 1-1 0,-2-2-32 16,17 27 1-16,-4-10-31 0,-7-16 0 0,-7-6-22 15,5 0 2-15,0 1-15 0,-4-3 0 16,0-3-4-16,-12-10 2 0,9 8-15 0,0-1 2 15,-1-1-52-15,-1 0 1 0,1-1-47 16,-1 1 0-16,3-5-8 0,0-3 1 16,26-33-85-16,-19 5 42 15,-1 2 129-15,0 3 2 0,-4 6 28 16,1 8 0-16,-4 7 20 0,3-6 0 16,4-7 12-16,-3 13 0 0,-4 9 33 15,0 0 1-15,-6 13 107 0,10-2-45 16,26 31-23-16,-18 11-6 15,9 34 53 1,-2-35-105-16,0-14-47 16,-3-15 2-16,-6-14-7 0,-2-4 0 15,5-1-60-15,-5-9-23 0,0-3 47 16,19-14 1-16,-11-25 0 16,-8 10 2-16,-5-15 12 0,0-8 30 15,-3 43-6 1,3-19 0-16,-2 18 27 0,-4 18 2 0,0 4 3 15,4 6 0-15,-4 0-16 0,6 26 1 16,-3-3-12-16,3 23 0 0,-2-21-6 16,-1-2 1-16,4-13 11 0,12 36-24 15,0-22-48-15,2-8 0 16,3-11-69-16,-13-13 0 0,-8-6-108 16,5-8-1-16</inkml:trace>
  <inkml:trace contextRef="#ctx0" brushRef="#br0" timeOffset="11291.19">27961 15215 355 0,'0'0'229'0,"0"0"-43"15,0 5-27-15,2-1-82 16,2 1-41-16,6 2-27 16,2-2 0-16,12 3-7 15,-2-6 0-15,1-2-2 0,15 0 1 0,-8-5-4 16,-17 2 1-16,24-6-5 0,-17-1 0 15,-16 2-20-15,12-14 11 16,-14-7 12-16,-4 20 1 16,-3 3 1-16,-4-4 1 0,-9 4 20 15,-19 12 34-15,6 9-11 16,-1 8 1-16,-5 26 9 0,28-32 0 16,-14 38-17-16,11-20 0 0,5-3-17 0,3-3 0 15,4-16-9-15,-2 13 1 0,4-2-4 16,-2-17 0-16,3 1-8 0,5 16 1 0,0-14-12 15,13 5 2-15,2-10-90 0,-5-10-17 16,13-5 73 0,18-15 0-16,-18 0 17 0,3-11 2 0,-13 15 10 15,-1-1 2-15,-3 1 8 0,0 2 1 16,-11 12 4-16,6-7 1 0,-8 8-3 16,6-2 1-16,-4-5-17 0,-6 10 1 15,-5 9-12-15,9-10 1 0,-4 1-8 16,0 3 0-16,0-2-11 0,-2 1 0 0,2 0-14 15,0 0 0-15,0-1-3 0,0 1 0 16,-2-1 26-16,2 2 0 0,0-1-57 0,0-3 63 16,0 0 34-1,0 4 0-15,0-6 3 0,0 4 2 0,0-4 5 16,-1-39 0-16,2 68 14 0,-1-62 0 16,2 30 7-16,1-1-1 0,2 2-8 15,-5 16-1-15,5-15-1 0,-2 4 0 16,4 1 19-16,-4 1 0 0,2-3 6 15,-4 4 0-15,2-2 67 0,4-1 5 16,-7 3-76-16,-3 0 0 16,3 1 35-16,-4 1 2 15,0 4-48-15,-1-3 2 0,2 0-7 16,-1 4 0-16,-6 3-5 0,-20 31-1 16,31-31 7-16,10 8-12 0,11 11-3 15,-1-11 1-15,2-1 9 16,-8-2-1-16,7 5-5 0,-16-14 0 0,5 8 20 15,-8-12 0-15,-8 3 18 0,-7 2-34 16,6-9-24 0,-11 8 1-16,-44 11-37 0,51-17 1 15,-22 0-138-15,23-6-101 16,-5-8 116-16,-3-12 1 0,17-3 9 16,4 3-1-16,9 15 0 0,30-20 149 15,-2 14 48 1,33-7 1-16,-40 10 12 0,3 0 0 0,-2-1 9 15,-1 1 0-15,3 9 2 0,0-2 0 16,-21 7-22-16,18-1 0 0,-3 0-29 0,-17 0 1 16,12 1-14-16,8-1 1 0,-16-1-3 15,-13 2 1-15,11-2-1 0,-12 2 1 0,2-1-2 16,-6 1 0-16,3-1-16 16,-6 1 1-16,3-3-35 0,0-1-31 15,0 3 63-15,-3-2 0 16,0-1 28-16,1 0 2 0,-4 4 88 15,2 8 50-15,-4-2-64 16,-2 7 0-16,-39 32-9 0,42-10 2 16,2 1-22-16,5 2 1 0,-3-1-36 15,3-22 0-15,3 17-15 0,-3-3-1 0,3-18-7 16,2 13 1-16,4 4-23 0,0-16 1 16,3 1-48-16,-8-13 2 0,5-4-174 0,17-14-140 15,6-35-47 1</inkml:trace>
  <inkml:trace contextRef="#ctx0" brushRef="#br0" timeOffset="11423.19">29015 15191 317 0,'0'0'262'0,"0"11"-81"0,0 7-24 15,0-4-118 1,0-1 0-16,0 12-12 0,0 2-19 16,0 5 0-16,0-19 2 15,0-10-54-15,-2-3-205 16,2-15 62-16,0 15 2 0</inkml:trace>
  <inkml:trace contextRef="#ctx0" brushRef="#br0" timeOffset="11939.69">29078 14996 168 0,'0'17'76'0,"0"-5"-40"0,0 0 1 16,0 1 10-16,1 10 1 0,4 4 33 15,4 0 0-15,10 32 105 0,4-1-40 16,18 48-40-16,-12-45-51 16,-4-22-45-1,-5-19 0-15,-6-13 4 0,-1 0-1 0,-2-3-23 16,-6-4 0-16,3-8-68 16,5-15-58-16,6-29 58 15,-7-3 2-15,-6 4 55 0,-4 10 1 16,-2 27 23-16,0-17 1 0,-3 9 4 0,1 17 0 15,-6-15-4-15,1 13 1 0,-4 5-10 16,19 11 2-16,-11-14-3 0,3 5 1 0,0 1-17 16,-4 2-1-16,4-3-6 0,2 1-1 15,0-1 18-15,1 3-1 0,4 1 13 16,-1 0 0-16,28 21 24 0,-6-15 0 0,-4 5 112 16,0 10 5-16,15 27-18 15,-26-4-10 1,-9-10-73-16,-4-26 1 0,0 35 13 15,-1-33-20 1,-2-4-24-16,1 11 0 0,-1-4-9 16,3-15 0-16,0-2-33 0,-2 7 0 15,9-20-4-15,-3 11 0 0,4-6 25 0,41-35 0 16,-7 5 11-16,-12 19 1 0,-3 8 10 16,-17 9 0-16,22-4 11 0,-16 6 0 0,-13 5-6 15,2 0 0-15,8 18-6 0,-19 15-106 16,-6 0-59-1,-7 4 0-15,-10-14-129 0,-15-8 0 0</inkml:trace>
  <inkml:trace contextRef="#ctx0" brushRef="#br0" timeOffset="12136.69">28944 14882 743 0,'-37'-2'256'0,"20"-1"-266"0,5 2 1 0,5 1 11 16,-15-1 0-16,15 6-11 0,2 1 1 16,3 3-180-16,7-11 0 0</inkml:trace>
  <inkml:trace contextRef="#ctx0" brushRef="#br0" timeOffset="13179.19">27444 15268 507 0,'6'8'200'0,"-6"0"-191"16,3 2-1-16,-2-3-4 0,7 12 0 0,-7-5-108 15,2 0 0-15</inkml:trace>
  <inkml:trace contextRef="#ctx0" brushRef="#br0" timeOffset="14523.69">25027 14544 471 0,'-46'-44'176'0,"17"15"-167"16,5 3 2-16,0-3 18 0,-86-114 1 15,93 109 11-15,-12-40 0 0,1-1-13 16,7 0 0-16,1 5-15 0,12 11 0 0,2 5-9 16,6 2 0-16,8 29-5 0,1-4 1 15,20-46-2-15,26-1 1 0,-3 21-10 0,4-3 1 16,5-2-5-16,5 2-1 0,8 11-1 15,0 8-1-15,4 15 8 0,2 9 0 0,14 11 1 16,46 30 0 0,-19 69-2-16,-63 8 2 15,-21-4-10-15,-22 10 0 0,-12 4 8 0,-18 17 1 16,-5 6 1-16,-19-4 0 0,-8-4 5 16,-11-25 0-16,-4-9 3 0,-4-20 0 0,-12-2-163 15</inkml:trace>
  <inkml:trace contextRef="#ctx0" brushRef="#br0" timeOffset="26611.41">23774 6339 311 0,'0'0'217'0,"0"0"-148"0,0 0 2 16,0 0-12-16,0 0 1 0,0 0-26 16,0 2 0-16,0-2-11 0,0 0-1 15,0 1-1-15,0-1 0 0,0 1-4 16,0-1-1-16,0 1 24 0,0 0 20 15,0-1-25-15,0 0 0 16,0 1-2-16,0-1 2 0,0 0 17 0,0 3-27 16,-1-3-9-1,1 0 0-15,0-3-11 0,0 2 2 0,-2-2-5 16,2-1 0-16,-8-31 1 0,8-7 1 16,0 22-3-16,0-21 0 0,0 16-1 15,2-24 1-15,-2-4-1 0,1 0 1 0,1-28 2 16,1 34 0-16,-1 4 1 15,-1 9 1-15,1 9 10 0,-1 9 1 0,-1 14-3 16,0-11 1-16,0 13-4 0,0 0 0 16,0 3-9-16,0-3 0 0,0-1-3 0,0 1 1 15,-1 1-8-15,1 2 0 0,-2-2 1 16,2 3 0-16,-3 0 5 0,0 0 1 0,-2 0 2 16,1 2 0-16,-8 6 0 0,1-3 1 15,-38 42-5-15,10-25 0 0,10-6-8 16,3 1-1-16,0-4-13 0,7-1-1 0,6-6-22 15,2-2 1-15,6-5-144 16,5-11-31-16,5-2 122 16,-5 4 1-16,9-35-21 0,19-15 79 15,-2 24 42 1,17-8 1-16,-16 33 77 0,9 1 74 16,-16 9-65-16,14 3 2 15,1 10 77-15,0 10-32 0,2 1-83 16,14 16 1-16,-39-34-12 15,8 6-1-15,8 3-11 0,-10-7 1 0,-4-1-13 16,-1-2 0-16,0-1-12 0,-8-3 0 16,1 2-11-16,-2-4 0 0,-11-7-92 15,14 10 1-15,-5-2-216 0,-2-3 2 0</inkml:trace>
  <inkml:trace contextRef="#ctx0" brushRef="#br0" timeOffset="27295.41">24625 5470 603 0,'-29'23'266'0,"7"-4"-234"0,4-2 2 15,-2 1-21-15,-81 64 2 0,82-66-20 16,-18 17 0-16,2 0-33 0,7-5 1 0,5-10-62 16,15-13 1-16,-5 5-7 0,10-9-1 15,-5 7 71-15,8-3-1 0,6-9 58 0,-4 4 2 16,1 4 35-16,3-4 1 0,26 14 144 16,-7-1-38-16,10 10-107 15,1 19 2-15,-23-20-27 0,-3-2 2 16,-4-2-26-16,1-1 2 0,-4-4-24 15,-3-8 2-15,2 3-63 0,-2-8 0 0,0 2-97 16,0-6 1-16,0 3-17 0,0-2 0 16,1 2 25-16,6-10 223 15,-1-20 20-15,4 4 0 16,-4-6 28-16,1-28-1 0,-1 13 90 16,25-29-83-16,6 29-88 15,-1 14 2-15,-4 16-15 0,-1 3 1 16,3 12-12-16,0 1 1 0,1 3-3 0,-15 2 1 15,-3 0-2-15,19 6 0 0,2 4-3 16,14 12 1-16,6 13 47 0,-19 7 8 16,-30-23-22-16,17 41-1 15,-29-36 21-15,3-1 0 0,-9 1-4 16,3-13 1-16,-4-2-14 0,-16 23 0 16,2-14-16-16,-12 8 1 0,12-15-13 15,11-8 1-15,-19 0-19 0,11-4 1 0,10-2-23 16,-11 0 0-16,9-7-61 0,-19-21 2 15,3-35 66-15,22 13 0 16,9 14 5-16,1 21-1 0,6-15 8 16,-3 20 0-16,5-11 11 0,12-3 1 15,-5 16 10-15,4 3 0 0,-19 6 17 0,3 2-1 16,-5 0-9-16,-2 1 1 0,2 2-7 16,-1-1 0-16,3 33-6 0,-11-24 1 0,-8 6-28 15,1-7 0-15,1-5-84 16,6-8 1-16,-5 1-137 0,-6-7-1 0</inkml:trace>
  <inkml:trace contextRef="#ctx0" brushRef="#br0" timeOffset="27455.41">25129 5170 432 0,'12'14'292'0,"-3"2"-220"15,-1 4 2-15,0-3-31 0,26 71 0 0,-30-71-31 16,5 14 0-16,-6-18-21 0,0 14 0 15,-1-5-61-15,-1-7 2 0,-1-10-78 16,2 6 1-16,-2-6-177 0</inkml:trace>
  <inkml:trace contextRef="#ctx0" brushRef="#br0" timeOffset="28159.41">25242 5317 214 0,'0'-54'284'0,"5"20"-175"16,1 10 2-16,2 3-46 15,44-84 0-15,-39 92-12 0,17-1 2 0,-2 6-9 16,1 5 0-16,-4 6-7 0,-3 5 1 15,-15 1-22-15,5 12 0 0,0 3-9 0,-1 20 0 16,-11-30-5-16,3 14 0 0,-6 0-2 16,3-1 0-16,-6-1-7 0,-2-13 2 0,-10 28-25 15,-2-16 0-15,-12 7-8 0,10-16 1 16,2-6 6-16,2-3 1 0,5-4-11 16,1-2 0-16,9-5 6 0,2-2 2 15,5 2 13-15,-7-4 1 0,0-44-32 16,9 33 26-16,8-27 26 15,-11 36 1-15,12-20 34 0,-15 27 1 16,5-2-6-16,-7 5-1 0,-4 10-1 0,6-12 0 16,-12 10 13-16,-31 27-31 15,-8 7-22-15,44-35 0 0,-10 9-32 16,15-14 0-16,4 0-54 0,8 2 0 16,-2-4-34-16,-5-1 0 0,5 1 31 15,41 0 0-15,-26-2 90 0,-3 1 1 0,-2-1 85 16,-14 4 0-16,5-1 18 15,-6 7 1-15,-22-1 74 0,-13 30-59 16,-37 4-86-16,54-30 0 16,-37 15-22-16,27-13 2 0,19-9-37 15,1-2 1-15,5-2-118 0,-3 0-48 16,21-6 85-16,-11 2-1 16,49-16 28-16,9 7 74 0,-22 11 36 15,-9 2 1-15,-13 0 39 16,-19 1 1-16,4 2 8 0,-8 1 0 0,1 1-22 15,-2-3 0-15,0 6-33 16,-20 34 2-16,9-19-17 0,-3 0 1 0,0-2-13 16,3-1 1-16,-1 10-13 0,13-24 2 15,-4 6 2-15,5-5 1 0,-1-2 4 16,2-3 0-16,2-4-3 0,-2 2 1 0,-2 0-9 16,2 0 0-16,0 0 11 0,0 0 0 15,0-1-12-15,0-5-14 0,2 0 31 16,1-25-1-16,23-8 19 15,28 5 68-15,-11 22-35 16,-26 11 0-16,21 0 67 0,-9 6 25 16,0 3-101-1,-22-4 2-15,12 7-10 0,-8 10 0 0,-9-8-6 16,-2 1 0-16,-2 0-15 16,-1-1-1-16,0-6-27 0,-8 14 2 0,1-13-54 15,3-5 2-15,4-6-86 0,-8 6 0 16</inkml:trace>
  <inkml:trace contextRef="#ctx0" brushRef="#br0" timeOffset="28459.91">25416 5707 253 0,'-5'8'212'0,"4"-1"-151"0,-2 2 0 0,1-1-23 16,-2 7-1-16,2 4-25 0,0-4-1 0,1 6-22 16,1-9 0-16,0-8-21 0,0-3-1 15,0-4-77-15,1 6 10 16,1-3 53-16,-2 0 0 15,0-5 8-15,2 4 31 16,-2-6 8-16,0 1 0 0,6-29 8 16,-9 16 1-16,-2-6 19 0,0 8 0 15,5 11 2-15,-4-10 0 0,3 2 43 0,1 12 1 16,0 2-9-16,1 11 0 0,-1-7 39 16,0 7-13-16,3 24-71 15,-2-7-1-15,4 13-15 0,0-24 1 16,-2-3-20-16,-2-10 1 0,1 1-112 15,-2-3-91-15,3 10 104 16,-6-21 1-16,3 9-44 0</inkml:trace>
  <inkml:trace contextRef="#ctx0" brushRef="#br0" timeOffset="28823.41">25362 5823 140 0,'-9'-8'180'0,"6"1"-118"16,1 3 0-16,1 0 10 0,1 4 2 0,1 3-14 15,3 1 0-15,-6-7-17 0,5 4 1 16,-1 1-21-16,1 2 0 0,4 0-17 0,-4-2 0 15,0 1-12-15,2 0 1 0,-2-1-17 16,-3-2 0-16,0 0-41 0,5 4 1 0,-8-3-97 16,-7 3 74-16,4 0 75 15,-33 22 1-15,6-20 37 16,4-1-1-16,7 2 58 0,-1 2 1 16,4-1 57-16,14-3-8 15,5-2-60-15,9-4 2 0,-3 4-16 16,0 1 1-16,7-3-35 0,59 17 2 15,-26-18-10-15,-15 0-16 16,21 0-18-16,-3-1 0 0,-3 1-33 16,-9-2-1-16,-13-1-96 0,-1-3 1 15,1-7-69-15,-11-1-1 0,-5 9-63 0,3 8 373 16,12-10 121 0,-17 8 2-16,14 2-9 0,-20 0 1 0,-15-6-55 15,15 3 0-15,0 0-59 0,6 0 0 16,-6 3-57-16,-4-2 1 0,4-1-35 15,0 0 1-15,0 1-150 0,-7-1-696 16</inkml:trace>
  <inkml:trace contextRef="#ctx0" brushRef="#br0" timeOffset="29308.41">26144 5525 812 0,'-2'0'286'0,"4"0"-254"0,1 0 1 16,3 0 2-16,9 0-1 0,13-2-25 0,7-1 0 15,9-5-38-15,27-5 1 16,-7-4-123-16,40-16-62 0,-39 4-10 15,-24-1 1-15</inkml:trace>
  <inkml:trace contextRef="#ctx0" brushRef="#br0" timeOffset="29535.91">26559 5248 389 0,'-20'-1'253'0,"5"1"-123"16,8 0-74-16,6 1-45 15,1 1 1-15,6 1-9 16,-1 7 1-16,11-9-13 0,55 35 1 0,-6-8 7 0,-23-8 1 16,-26-10 25-16,34 22-1 15,-43-11 121-15,-3 21 25 0,-39 34-75 16,-2-50-75 0,-64 42-71-16,42-37-180 15,21-15-70-15,19-8 0 16</inkml:trace>
  <inkml:trace contextRef="#ctx0" brushRef="#br0" timeOffset="31319.94">27628 4892 671 0,'-26'0'276'0,"-3"7"-216"16,-1 7-7-16,12 1-45 16,-74 56 1-16,83-59-14 0,-2 6 0 15,5 0 0-15,2-1 1 0,6-2-1 16,0-8 0-16,4 1-2 0,5 4 3 16,12 0 5-16,-36-26 0 15,19 19 0-15,1-3 0 0,-4 0-3 16,-3-2 0-16,0-2-15 0,3 4 0 15,1-1-46-15,-2-1 2 0,-2-1-80 16,0 1 0-16</inkml:trace>
  <inkml:trace contextRef="#ctx0" brushRef="#br0" timeOffset="35675.91">27714 4985 100 0,'-7'-19'64'0,"3"7"-49"15,0 5 2-15,0 0 19 0,-6-17 2 0,3 11-4 16,1 1 1-16,0 2 6 0,5 6 1 15,-5-12 38-15,4 12-4 16,0 2-54-16,2 4 1 0,-3-6-3 16,2 0 0-16,-1 4-3 15,1-1 0-15,-4-3-6 0,1 3 2 0,2 0-9 16,-1 0 0-16,3-2-2 0,-3 0 1 16,-2 2-2-16,1-1 1 0,-1 1-3 15,-4-3 1-15,-45-17-3 0,37 20 1 0,-14 0 1 16,9 1 1-16,0 1 0 0,11 0 1 15,-16 6-1-15,10-3 1 0,9 3 1 16,-17 7 0-16,9 4 7 0,-12 18-2 16,12-6 0-16,5-5 1 15,7-4 7-15,4-10 1 0,0 9 3 0,8 2 0 16,1-11-2-16,15 23 1 16,2-13-5-16,21 10 0 0,-10-12 0 0,1 1 0 15,-1-3-1-15,-5-2 1 0,-16-4 47 16,-6 2 62-16,-8-2-84 15,13 17 0-15,-32 2-23 0,-14-13 0 16,-7-3-7-16,-25 2 0 0,23-10-5 16,2-2 1-16,19-3-12 0,-13 1 1 0,20-5-26 15,1 0 0-15,-11-8-124 0,-4-19-78 16,23-23 103-16,13 4 0 16,13 6 14-16,-9 27 0 0,38-32-28 15,22 10 117-15,-16 22 41 16,-11 8 0-16,-14 4 42 15,-6-2 2-15,-7 6 23 0,-11 0 2 0,-2 0 2 16,10 4-1-16,-12 5-14 0,13 12 0 16,-2 20 0-16,-9-2 0 0,2-3-24 15,11 16 0-15,-5-25-21 0,-4-17 0 0,7 9-11 16,5-9 1-16,23 0-1 0,-22-18-2 16,-9-3-7-1,15-5 1-15,6-21-3 0,-28-3 0 0,-13 12-2 16,-1-2 0-16,-4 15-1 0,-9-13 1 15,-6-1 1-15,-17-11 0 0,15 21-4 16,-1 3 1-16,5 8-12 0,8 1 0 0,1 6-21 16,5 0 0-16,6 1 3 0,3-1 0 0,6 2 24 15,-8-2 1-15,6 1 8 16,3 0 0-16,4 0 5 0,41-4 0 0,-33 4 9 16,14 0 0-16,4 0 5 0,-1 0 1 15,-20 0-6-15,36-1 1 0,-22-4-5 16,-5 1 1-16,-4-2-1 0,-1 0 0 0,-14 3-4 15,12-11 0-15,-10-3-6 0,-6-3 1 16,-2-2 0-16,-2-2 1 0,-1-2 21 0,-3 7 24 16,-2 14-29-1,-4-15 2-15,20 50 11 0,-13-22 2 0,-18 47-3 16,18 14-1-16,5-8 7 16,-4 175-3-16,4-89-6 15,3-66 1-15,2-14 36 0,6-7 2 16,2 3-15-16,5 6-51 15,-4-33-26-15,-14-36 2 0,3 10-39 16,1-9 2-16,-4-5-29 0,0-2 0 16,0 0-17-16,1-29 1 0,-1-20-32 15,0 27 0-15,0-2 28 0,-1-28-1 0,-3-36 59 16,4 34 1-16,-3-1 31 0,0 8-1 16,0 2 22-16,3 0 1 0,0 3 9 0,2 29-1 15,2-45 10-15,3 29 1 0,1 10 8 16,11-4 1-16,1 22 39 0,20 6-19 15,-9 2-31 1,-5 1-1-16,-18 1-9 0,10 0 1 0,-6 0-6 16,-5-3 1-16,9 2-4 0,-11-2 0 15,3 0-8-15,-15 0 0 0,26-1-11 16,-28-1 1-16,15-2 9 0,-6 3-1 0,4-7 8 16,-4 1 1-16,17-29 7 0,-18 24 0 15,1 8 17-15,-3-3 2 0,0 13 19 0,-1-10 0 16,3 9 18-16,-7 3 1 0,-2 8-16 15,-30 28 1-15,26 7 20 0,2 16-10 16,4 1-41 0,1-3 1-16,7-18-6 0,0-16 0 0,4-20-4 15,-1 0-1-15,6 19-4 0,2-16 0 16,10 0-8-16,-4-9 1 0,-8-8-26 16,24 1 1-16,-1-18-59 0,11-10 34 15,27-31 7-15,-29 22 0 16,-9-3-44-16,-6-2 33 15,-9 9 41-15,-14 13 2 0,0 15 6 16,-3 0 0-16,0 7 2 0,0-1-1 16,0-2 4-16,0 7 0 0,0-5 2 0,0 0 1 15,0 1 0-15,0 0 1 0,0 0 1 16,-3 0 0-16,3-2 1 0,0 2 2 16,-3 0-1-16,3 0 0 0,-2-1 1 15,0 1 1-15,0 0-3 0,0 0 0 0,-1-2-3 16,2 2 1-16,-1 0-1 0,-1 0 0 15,0 0 2-15,3 0 0 0,-3-2 3 16,3 2 1-16,-4 0 1 0,4 0-1 0,0 0-6 16,0 0 1-16,-1 0-1 0,-1-2 0 15,1 2 0-15,-1-3 0 0,1 3 0 0,-2 0 0 16,2-5-3-16,-1 2 1 0,2 2-2 16,0 1 1-16,-3-6 0 0,3 6 0 0,0 0 2 15,0 0 1-15,-3-1 1 0,3 1 1 16,0-2 12-16,-3 2-1 0,3-1 33 15,-4 0 1-15,4 3 13 0,-4 1 1 16,-1 7-7-16,-24 27-1 0,26-6-13 16,-1 5 1-16,4-2-5 0,-3-1 1 0,3-3-16 15,0-5 2-15,0-14-8 0,0 10-7 16,3-18-6 0,-3 16 1-16,7-21-20 0,-7-8 0 0,3 4-12 15,5 2 0-15,32-40 5 0,-27 11 0 16,0-2 4-16,7-24 1 0,-9 18 6 0,4-3 2 15,-1 4 9-15,-1 6 0 16,3 7 4-16,-2 12 0 0,-8 10 10 0,-3 5 1 0,3 0 14 16,11 4 1-16,-28 7-9 15,16-2 1-15,16 32-4 0,-17 12 1 0,-4-20-7 16,0-2 0-16,0-1-8 0,0-7 0 16,0-6-11-16,0-4 0 0,1-10-6 15,1-2 1-15,5 6-36 0,-7-13 0 0,3 2-15 16,5 0 1-16,29-11 46 0,-8-14 0 15,5-7 12-15,-8 11 0 0,-2 4-1 0,-2 3 0 16,-13 15 9-16,-4-1 0 0,15-2 13 16,-19 6 0-16,-1 6 47 0,-3 7-2 15,6-8-31-15,3 40-1 16,-6-7-17-16,0-25 2 0,0-9-11 16,0 4 0-16,0-4-2 0,0-1 1 15,0-9-9-15,0 6 0 0,2-1-11 16,-2 1 0-16,2-3-7 0,-2-2 1 0,6-25-7 15,-5 11 17-15,-2 11 15 16,-1 3 1-16,-1-14 13 16,2 33 1-16,-3-10 9 0,1-1-1 0,-1 2 4 15,-22 36 0-15,18-18-8 0,2 1-1 16,3-4-8-16,1-2 1 0,1-3-6 0,2-10 0 16,1-3-7-16,3 5 1 0,-1-13-1 15,5 9 1-15,25 3-3 0,6-19-1 0,-6-7-5 16,0-4 0-16,13-15-3 15,-19 12-1-15,-8 3 8 0,0 4 1 0,-7 4 3 16,-8 12 1-16,-2 1 17 0,0 1-1 16,0 2 8-16,-4 5 1 0,6-2 1 15,-2 3 2-15,23 34 14 0,-8-3-22 16,-9-21-19-16,25 30 1 16,3-20-22-16,-11-19-56 0,-15-7 11 15,10 0-1-15,-7-7-12 16,-5-9 0-16,-1-5 23 0,0-6 1 0,-2-11-6 15,-2-13 26 1,3-11 65-16,0-1 67 16,5 19-22-16,-2 15-1 15,1 24 17-15,-4 15 0 0,2 6-3 16,-7-10 0-16,7 14-22 0,19 45 1 0,1 2 0 16,-3-13-29-16,-7-7-31 15,-3-15 1-15,-6-17-7 16,0-6 0-16,-7-5-14 0,0-3 0 0,10 5-24 15,-10-6 1-15,-9-7-16 0,9 3 1 16,7-5 7-16,26-34 1 0,-25 3 21 0,0-10 36 16,-4 12-1-1,-7 27 2-15,-2 6 10 0,1-24 2 0,-14 34 3 16,4 15 2-16,-25-5-15 16,-11 33 1-16,13-9-16 0,-1 2 0 0,-8 16-12 15,23-24-1-15,8-7-44 0,6-2 1 16,4-10-70-16,2-4 0 0,2-11-132 15,-1-1-1-15</inkml:trace>
  <inkml:trace contextRef="#ctx0" brushRef="#br0" timeOffset="45431.34">30584 4081 725 0,'-50'12'320'0,"19"2"-274"15,3 3 1-15,5-3-28 0,-86 60 0 0,97-59-20 16,-3 10 1-16,7 1-14 0,5 1 0 16,6 2-24-16,3 0 0 0,3-16-3 0,5 11 1 15,4-1 20-15,-8-12-1 0,19 19 19 16,-13-7 1-16,0 7 26 0,-2 23-1 15,-8-7 11-15,-6-20 0 0,0 29-3 16,0 6 0-16,0-27-13 0,0 34 0 0,0 75 12 16,0-67-1-16,-2 2 36 0,2 3 0 15,0 3-24-15,0-2 0 0,0 3-16 16,0-4 1-16,-2 4 21 0,-11 22-20 16,-1-24-26-16,-1-40 1 15,4-2-16-15,-10 13-69 0,5-21-122 16,-2-16-360-1</inkml:trace>
  <inkml:trace contextRef="#ctx0" brushRef="#br0" timeOffset="46236.84">30841 4014 738 0,'-6'0'287'0,"3"2"-207"0,4-1-20 15,-1-1 1-15,8 0 0 0,4 2-52 16,13 2-16-1,22-10-1-15,-2-5-3 0,16-13 1 16,-32 4 1-16,8-13 1 0,-23 15-1 16,-7 7 2-16,3-15 6 0,-7 7 0 0,-6 10-2 15,-3-8 1-15,-8 0 0 0,-9 5 0 16,1 3 17-16,-20 2 1 0,23 11 1 0,-4 8-4 16,-29 18-2-1,7 26-1-15,33-16 0 0,6 2 1 16,3 8-5-16,1 5 0 0,2-3-2 0,0-31 0 15,2-3-3-15,1 2 0 16,6 39-50-16,19-6-74 0,15-13 61 16,-31-37 0-16,14 1-13 15,8-11-1-15,-13-10-61 0,21-28 55 16,31-44 76-16,-36 22-1 16,-11 17 20-16,-4-2-1 0,6-2 51 15,-2 6 18-15,-6 19-25 16,-11 19 1-16,-6 14 7 0,-3 1-1 15,0 7-24-15,0-9 1 0,0 11-19 0,0 57 1 16,-3-55-9-16,-2 39 1 0,2-24-7 16,0-18 1-16,-3 30-8 0,3-24 1 0,0-5-17 15,0-9 0-15,3 6-29 0,0-10 1 16,3-13-69-16,3 1 24 16,6-4 64-16,22-40 1 15,3-2 19-15,-15 31 0 0,-4 10 30 16,-9 16 1-16,13-6 89 0,-15 12 14 15,1 8-87-15,-3 10 0 16,-4 13-3-16,-4 6-28 16,0-3-37-16,-2-5-1 0,4-28-54 15,-1-2 0-15,-5 11-101 0,2-10 1 16</inkml:trace>
  <inkml:trace contextRef="#ctx0" brushRef="#br0" timeOffset="46563.34">31619 3909 299 0,'28'-16'189'0,"-3"7"-35"16,-5 3-118-16,-2 2-1 16,32-11-28-16,-31 13 0 0,-1 0-7 0,-7 0 1 15,-7 1 0-15,-4 1 1 0,1-1-7 16,9 0 0-16,-17 2-9 0,7-1 1 0,2-1-6 16,-2 1 0-16,0 0-13 0,1-2 0 0,-1 0-1 15,2 1 1-15,-2-2-8 0,0 2 25 16,0 1 8-16,0-2 0 15,-3-2 28-15,1 9 77 16,-2 1-36-16,0 3 1 0,-22 32 3 16,15-2-1-16,0 3-10 15,1 6 1-15,-2 8 27 0,4 6 48 16,2-5-109-16,5-9 1 16,4-37-45-16,3 16 1 0,3-15-18 0,2-4 1 15,-7-8-56-15,16 2 0 0,-6-14-33 16,11-15 0-16,-9-2 29 0,9-26 1 0,-8 24 17 15,-4-3 1-15,-5-7-101 0</inkml:trace>
  <inkml:trace contextRef="#ctx0" brushRef="#br0" timeOffset="46812.34">31919 3899 367 0,'-1'27'289'0,"-1"-5"-202"16,1-2 0-16,-2-3-45 0,-4 62 0 15,7-69-33-15,0-2 0 0,0 9-15 16,0-3 0-16,0-4-48 0,0-9 1 0,0 2-35 15,0-6 1-15,0-1-59 0,0 2 0 16</inkml:trace>
  <inkml:trace contextRef="#ctx0" brushRef="#br0" timeOffset="46983.34">31991 3816 312 0,'-4'18'240'0,"-2"-7"-175"0,4 0 1 0,1 2-5 16,-2 11-48 0,-1-6-60-16,3-4 1 0,1 0-128 15,0-15-37-15</inkml:trace>
  <inkml:trace contextRef="#ctx0" brushRef="#br0" timeOffset="47387.34">32071 3774 182 0,'8'-6'159'0,"-5"4"-110"0,0 0 1 16,0 1 20-16,0 1-14 0,-1-3-44 16,-1 3 0-16,-4 3-10 15,5-3 0-15,-1 1-8 0,-1 1 1 0,0-2-19 16,0 2 2-16,3 1-11 0,-3 0 0 16,0 2 8-16,0 0-1 0,4-2 18 15,-4-2 0-15,0-1 7 0,0 6 1 0,0-6-2 16,3 5 1-16,-3-5 3 0,1 2 1 15,2 4 13-15,-2-2 1 0,1 6 49 0,17 43 13 16,-19-40-51-16,0 1 1 16,1 14-17-16,-1-15 1 0,0-7-5 15,2-2 0-15,1 10 3 0,3-7 0 0,-5-16-16 16,2 13 1-16,4-1-21 0,-1-3 0 16,32 6-6-16,-21-11 2 0,11-10-38 0,-9-3 5 15,-1-1 47 1,-3-1-1-16,-4 6 11 0,-2-3 0 15,-7 12 9-15,-2 3 0 0,0 2 9 0,0 0-1 16,0-3 59-16,0 7-5 16,0-1-43-16,0 1 1 0,0 0-12 15,3 15 0-15,-6 7-13 0,1-10 1 16,-1 2-22-16,-2 9 0 0,5-22-46 0,-1 10 0 16,-1 1-38-16,2-16 1 0</inkml:trace>
  <inkml:trace contextRef="#ctx0" brushRef="#br0" timeOffset="47554.84">32403 3971 193 0,'6'-25'243'0,"-3"16"-148"0,2 2 1 16,-5 4 12-16,3-10 1 0,0 18 9 16,-6 5-1-16,7 7 80 0,1 39-58 15,-2 3-87-15,0 5 1 16,0 2-8-16,-3-8 0 0,0-17-10 0,0-2 0 16,-3-25-7-16,-3 37 1 0,-3-24-10 15,-14 11 1-15,-13-11-17 0,9-13 0 0,-6-5-21 16,0-4-1-16,13-5-45 0,-17 0 0 15,1-4-123-15,17 1 0 0</inkml:trace>
  <inkml:trace contextRef="#ctx0" brushRef="#br0" timeOffset="48259.84">30919 5323 655 0,'20'0'251'0,"-4"-3"-231"15,-3 0 0-15,1-1-12 0,31-10 0 16,-4-12-22-16,-15 6 1 0,-7-1-11 16,-4 2 0-16,-7 1 11 0,-4 1 0 0,-4 5 12 15,0 6 1-15,-3 3 15 0,-3-2 1 16,3 10 14-16,-6-5 0 0,-31 1 53 0,-2 30 22 15,-3 35-61 1,27-16 1-16,10 13 16 0,1 13-30 16,7-3-25-16,3-19 2 15,1-37-8-15,0-5 1 0,5 19-43 16,12 5-64-16,0-21-58 16,-8-20 11-1,26-7 68-15,-13-18 0 0,9-48-124 16,-6 9 111-16,-1 2 91 15,-5 17 0-15,-11 22 8 16,-1 7 1-16,-3 3-2 0,-4 0 1 0,-1 6 2 16,-3 10 0-16,0 0-5 0,0-1 0 15,0 4-6-15,0-1 1 0,0-3-5 0,0 3 0 16,0 2-29-16,0-2 0 0,0 3-105 16</inkml:trace>
  <inkml:trace contextRef="#ctx0" brushRef="#br0" timeOffset="48447.34">31205 5463 137 0,'-2'14'133'0,"2"-6"-87"15,-3-1 0-15,2 0-3 0,-2 9 1 16,-2-3 27-16,2 0-23 0,0-2-37 16,3-8-1-16,-2-1 0 15,-2 11 0-15,6-20-31 0,-2 7-1 16,0 0-29-16,0 2 0 0,0-4 8 0,0-1 0 15,2-2-13-15,1 2 0 0,11-36-88 16</inkml:trace>
  <inkml:trace contextRef="#ctx0" brushRef="#br0" timeOffset="48603.84">31329 5367 185 0,'4'0'166'0,"-3"3"-104"0,2 5 0 0,-3-2-2 15,1 2-1-15,1 15 58 0,-1 0 2 0,1 5-64 16,4 18 0-16,-6-34-46 0,7 0 1 15,-1 23-5-15,1-17 1 0,-4-9 0 0,0-7 0 16,2 7-21-16,-10-18 1 0,5 8-42 16,3 2 1-16,-3-4-44 0,2-5 0 0,9-16-36 15,-5-18 1-15</inkml:trace>
  <inkml:trace contextRef="#ctx0" brushRef="#br0" timeOffset="49255.84">31478 5410 293 0,'-3'4'268'0,"0"6"-191"15,2 2 0-15,-3 0-18 0,0 12-43 16,1 2-14-16,-2-8 0 16,7-13-40-16,1 6 1 0,0-14-23 15,0-11 2-15,2 15 55 0,4-5 1 0,46-36-1 16,-16 16 0-16,-26 14 2 0,26-18 0 16,-20 8 5-16,0 0 0 0,-5 0 13 15,-5 6 1-15,-4 10 5 0,4-5 2 16,-2 2-10-16,-5 7 0 0,-8 4 28 15,10-7 1-15,-4 4 2 0,2 1 0 0,-2 1-25 16,0 1-1-16,0-2-15 0,2 5 1 16,-4-1-5-16,5 38 0 0,-3-40-5 0,-1 5 0 15,-1 2 0-15,4-21 1 0,-2 14 4 16,0-1 1-16,0 1 7 0,0-2 0 16,-2 27 80-16,2-8-21 0,-2 1-49 15,2-7 1-15,-1 25-13 16,1-20 1-16,0-13-13 0,1-3 0 0,3 5-19 15,-1 3 1-15,1-29-50 16,32 24 35-16,4-36 34 16,10-20 0-16,-31 22 7 0,-1-1 0 0,2 0 16 15,0 0 34-15,-6 13-32 16,-12 12 2-16,4-2 16 0,-6 5-1 16,-3 5-9-16,3-1 0 0,1-1-6 15,-1 2-24-15,2 23-7 16,-1-14 0-16,1 1-14 0,1-5 2 15,1-22-14-15,-1 17 1 0,-1-6 2 0,7 3 0 16,31 0-10-16,-6-24 31 16,-11 3 10-16,-2-4 1 0,-6 8 9 15,0 5 0-15,-14 8 17 0,2 1 0 0,0 1-2 16,-3 1 2-16,0 2-9 0,7 2 0 16,-4 1-1-16,6 7 0 0,28 42 27 15,-8 11 40-15,-3-5-23 16,-7-3 0-16,-7-13 7 0,-6-1-1 15,-5-2-6-15,1-2 0 0,-7-14 40 0,-11 4-33 16,-17 44-47 0,-20-2-1-16,19-49-11 0,2-3 2 0,-4-7-16 15,1-3-1-15,4-5-23 0,2-3 0 16,4-3-60-16,14 0 1 0,5-8-211 0,-20-9 1 16</inkml:trace>
  <inkml:trace contextRef="#ctx0" brushRef="#br0" timeOffset="49571.34">32962 4042 443 0,'-15'56'310'0,"7"-11"-133"16,4-17-86-16,0-6 0 15,3 65-40-15,6-81 1 0,10 1 1 16,0-8-19-16,-4-4-21 16,6-4 0-16,0-9-2 0,-25 8 0 0,34-48-4 15,-23 28 0-15,-3 2-5 0,0 1 0 16,0 6-16-16,-3 16 0 0,2 1-45 0,1 1 2 15,-3-9-133-15,-4 27-347 16,4-7 266 0</inkml:trace>
  <inkml:trace contextRef="#ctx0" brushRef="#br0" timeOffset="49740.84">33008 5075 1038 0,'-2'0'246'0,"2"0"-263"0,0 0 1 15,-1 0-52-15,1 0 1 0,0-1-176 0,-3 1 0 16</inkml:trace>
  <inkml:trace contextRef="#ctx0" brushRef="#br0" timeOffset="49819.34">32976 5274 541 0,'0'0'57'0,"0"0"-171"16,0 0-1-16</inkml:trace>
  <inkml:trace contextRef="#ctx0" brushRef="#br0" timeOffset="49891.86">32962 5485 456 0,'-9'0'-83'0</inkml:trace>
  <inkml:trace contextRef="#ctx0" brushRef="#br0" timeOffset="49991.85">32927 5831 663 0,'-10'8'332'0,"3"0"-299"15,1 0 1-15,-3-3-71 0,-11 13-371 16</inkml:trace>
  <inkml:trace contextRef="#ctx0" brushRef="#br0" timeOffset="58203.26">2065 15075 1001 0,'-3'-3'419'0,"3"-3"-298"16,14-6-39-16,5 1-66 15,25-20 0-15,30-6 0 0,6 1-1 16,-45 28 7-16,29-7 2 0,7 8 1 15,-2 5 1-15,11 4 13 0,29 16-6 16,-9 16-22-16,-43-6 0 16,-3-2-8-16,1-5 0 0,6-5 0 0,13-11 1 15,11-3 4-15,16-2 2 0,9-1 1 16,15-6 1-16,4-5 13 0,6-9-1 16,-4 1-2-16,-10 13-1 0,-6 5-10 15,-26 2 1-15,-9 4-12 0,-17-1 0 16,-9 3 0-16,-9 3 0 0,-3-2-5 0,-43-9 0 15,39 9-28-15,-1-5 0 0,-3-4-63 16,-2-6 1-16,14-13-248 0,-20-7-1 0</inkml:trace>
  <inkml:trace contextRef="#ctx0" brushRef="#br0" timeOffset="59699.77">9049 15119 817 0,'-3'0'400'0,"0"0"-312"16,3-3-65-16,3-1-15 16,2-1 0-16,9-9 6 15,7 2 1-15,21-3 19 0,-7 10 0 0,3 3 0 16,1 2 1-16,-1 1-3 0,-20 2 0 15,18 2-3-15,1 0 1 0,-3 3-4 16,1 0 2-16,0-3-8 0,-1 0 2 0,4-3-1 16,1-1 2-16,2-3 8 0,1-5 2 15,2-4-2-15,25-11 0 0,-23 5-9 0,0 1 0 16,5-3-4-16,-25 9 0 16,-9 3-4-16,-11 7 1 0,4-4-4 15,-4 4 0-15,4 0-8 0,-4 0 0 0,-12 0-1 16,12 0 0-16,-1 0-6 0,0 0 1 15,-2 0-22-15,2 0 0 0,3 0-130 0,40 0-252 16</inkml:trace>
  <inkml:trace contextRef="#ctx0" brushRef="#br0" timeOffset="60832.27">7556 15144 560 0,'-67'0'243'0,"20"-1"-199"0,5 1 1 0,2-6-9 15,-154-21 1-15,162 15-20 0,-37-20 0 0,-3-9-10 16,-35-43-10-16,-1-27 4 15,38 32 0-15,10 12-4 0,-3 4 0 16,4 4 2-16,11 3 0 0,7 4-7 16,8-4 1-16,10-1-14 0,6 0 0 15,8-2-11-15,3-7 0 0,12-3 8 0,9-1 1 16,10-4 2-16,17 3 2 0,10 0 17 16,15 3 1-16,9 1 21 0,14 7 1 15,11 3 17-15,13-5-1 0,8 4-1 16,20 6 0-16,31 13 9 0,107 18-23 15,-7 26-17-15,-114 35 2 16,-35 16-2-16,-30 25 1 0,-14 10 0 16,-26-1 0-16,-14 2 3 0,-23 10 2 0,-10 1 19 15,-8 0 1-15,-9-4 17 0,-20-13 0 16,-13-3-7-16,-17-9 0 0,-7-1-18 16,-18-1 1-16,-1 1-14 0,-3-5 0 0,4-2-7 15,3-4 1-15,1-3-5 16,0-12 1-16,0-3-8 0,6-14 1 0,4-6-36 15,6-19 1-15,5-6-64 0,8-10 0 16,26-6-45-16,-22-16 2 0,-17-40-71 0,23 14 0 16</inkml:trace>
  <inkml:trace contextRef="#ctx0" brushRef="#br0" timeOffset="63047.27">10297 15190 686 0,'-8'0'300'0,"3"0"-264"0,2 0 1 15,3 0 30-15,0 0 1 0,6 0-11 0,-6 0 1 16,3 0-29-16,11 0-1 0,15 0-3 16,17 0-1-16,-6 0 7 0,6 0 1 15,11-3 24-15,1 2-25 16,-2-1-20-16,-4 0 0 0,-6-1-4 16,-14 3 1-16,-13 0-5 0,-1 0 1 15,-4 0-3-15,3 0 0 0,-2 0-66 16,8 2-254-16</inkml:trace>
  <inkml:trace contextRef="#ctx0" brushRef="#br0" timeOffset="63731.26">12356 15304 275 0,'-66'-12'185'0,"21"3"-124"15,7 1 1-15,1-3-10 16,-141-45 0-16,137 35 26 0,-71-53-50 16,13-13-25-16,47 23 1 15,7 6-4-15,10-16 1 0,3-1 3 0,4-4 2 16,5-1 0-16,15-11 0 0,5 0-1 15,10 0 0-15,5-2-5 0,21 3 1 0,6 1-4 16,9 3 1-16,9 7-1 0,9 11 0 16,7 8 1-16,7 5 0 0,11 4 1 15,11 9 1-15,8 8 11 0,3 17 0 0,2 10 19 16,1 9 0-16,0 10-7 16,0 30 0-16,-6 13-12 0,-5 23-1 0,-12 13-6 15,-20 24 0-15,-3 10 0 0,-14 5 1 16,-4-1 3-16,-22-20 1 0,-8-5 27 15,-18-5 1-15,-7-2 9 0,-16-6 0 0,-11-4-19 16,-22-14 0-16,-7-5-17 0,-12-11 1 16,-3 3-16-16,-4-11 2 0,2-2-65 0,7-12 0 15,-6-9-263-15</inkml:trace>
  <inkml:trace contextRef="#ctx0" brushRef="#br0" timeOffset="64191.77">13672 15423 628 0,'-40'-32'316'0,"16"6"-254"15,1 0-1-15,3-3-34 0,-74-120 1 16,82 114-21-16,-11-46 0 0,4-5 1 16,12-10-1-16,4-3-2 0,1 10 0 0,4 3-2 15,10 8 0-15,5 3-2 0,6 1 1 16,6 1-3-16,3 3 0 0,4 2 0 0,6 7 1 15,2 8-3-15,2 14 0 0,6 14-4 16,2 6 1-16,1 11-1 0,3 5 2 0,-4 22 5 16,-29 2 1-16,50 52 1 0,-29-2 1 15,-12 12 2-15,-5 2 0 16,-9 6 3-16,-16 9 0 0,-5 3 0 0,-11 2 1 16,-8 2-3-16,-14 1 0 0,-10-4 0 15,-6-24 1-15,-7-7-2 0,-4-6 0 0,-2-6-3 16,5-12 1-16,2-3-15 0,0-8 1 15,1-7-114-15,2-6 1 0,-4-13-189 16,-1-6 0-16</inkml:trace>
  <inkml:trace contextRef="#ctx0" brushRef="#br0" timeOffset="66039.53">9390 12500 856 0,'0'11'390'0,"0"16"-327"0,-3 4 1 16,0 7-29-16,-17 160 1 0,17-151-26 15,-5 36 0-15,1 0-10 0,4-9 1 0,1-4-3 16,2-5 1-16,0-3-16 0,0-17-1 16,2 6-130-16,3-46-119 0,0 37 87 15,-3-12 1-15,1-8-289 16</inkml:trace>
  <inkml:trace contextRef="#ctx0" brushRef="#br0" timeOffset="66200.03">9259 13297 211 0,'-29'-51'291'0,"13"27"-153"16,6 8 1-16,1 6-51 0,-14-25 1 0,14 38-5 15,9 6 2-15,6 2-27 0,-3-2 1 16,5 41-19-16,18 2 0 0,1-22 4 16,23 6 1-16,-9-24 3 0,1-5 0 15,5-9-21-15,1-4 1 0,-22-6-19 16,-3-1 1-16,51-34-52 0,7-37-111 15,-33 26-12-15,-13 18 1 16,-6 0-423-16</inkml:trace>
  <inkml:trace contextRef="#ctx0" brushRef="#br0" timeOffset="66639.57">12181 12832 882 0,'-15'65'438'0,"4"-23"-366"0,0-5 0 16,0 8-1-16,-38 184-56 0,42-184-19 15,0 19 1-15,4-13-57 16,2-22-1-16,1-22-34 0,-2 9 1 0,0-6-90 16,-1-10 0-16,-1-6 29 0,3-12 1 15,-13-14 106-15,-1-29 1 0,5 15 86 16,-1-1 0-16,1 8 83 0,0 0 1 0,4 13 98 15,0 11-23-15,4 15-111 16,-5 0-1-16,11 8-31 0,2 0 0 16,4 4 23-16,40 55-36 15,16-26-41-15,-18-30 1 0,8-11-61 16,20-8-224 0,-47-12-135-16,-7 1 2 0</inkml:trace>
  <inkml:trace contextRef="#ctx0" brushRef="#br0" timeOffset="67851.57">12385 12410 734 0,'0'6'496'0,"-1"6"-382"0,-1 1 0 0,-1 3-51 16,-3 12 2-16,-22 73-35 0,20-75 1 15,1 2-17-15,-9 29 1 0,-8 22-10 16,6-31 0-16,4-5-4 0,0 0 1 16,-1-3-16-16,-1-3-1 0,-1-5-22 15,5-1-1-15,1-4-37 0,0 0 1 0,8-17-32 16,-4 10 1-16,2-14-15 0,2-3 0 15,-5 11-11-15,4-12 2 0,10-14 51 16,-12 15 1-16,3-5 63 0,-1-3 0 0,1-3 23 16,-2 3 1-16,-32-39 22 0,24 26 0 15,0-2 19-15,-11-10 0 0,9 12 28 0,3-4 2 16,7 19 17-16,-2 0 0 0,-6-10-39 16,18 20 1-16,-5-7 4 0,0 1 1 0,-5 4-6 15,5 3-1-15,-9 17-26 0,13 18 0 16,7-4-7-16,14 3-14 15,4-10-8-15,6-6 0 16,4-19-12-16,13-13 1 0,-10-11-33 16,-18 3 0-16,59-57-146 0,-14-17-247 15</inkml:trace>
  <inkml:trace contextRef="#ctx0" brushRef="#br0" timeOffset="85990.7">14446 12505 637 0,'-32'78'433'0,"9"-25"-345"0,6-7 1 0,-1-5-50 15,-66 157-1-15,68-166-26 0,-12 24 0 16,1-1-10-16,5-4 0 0,7-6-7 16,-2-4 0-16,8-8-44 0,4-5 0 15,2-5-79-15,3-17 0 0,-2 5-41 16,2-10 0-16</inkml:trace>
  <inkml:trace contextRef="#ctx0" brushRef="#br0" timeOffset="86279.2">14657 12384 155 0,'4'-10'116'0,"1"5"-94"0,-3 2-1 16,4 2 16-16,-3 0 0 0,6-4 65 15,-4 7 1-15,-10 8 6 0,11 1 1 0,22 41-20 16,-30 4 1-16,-4-21-29 0,-3 31-1 16,-5 5-19-16,-15 35 1 0,-11-10-20 15,9-43 1-15,-3 7-6 0,-21 24-21 16,8-15-26-16,25-35 1 16,2-14-40-16,3-3 1 0,5-7-70 0,-2-5 0 15,5-6-127-15,-11-3 0 16</inkml:trace>
  <inkml:trace contextRef="#ctx0" brushRef="#br0" timeOffset="86515.2">14015 13017 280 0,'-3'35'271'0,"0"9"-76"15,6-3-44-15,3-6-21 16,48 111-8 0,-30-135-79-16,15-10 0 15,19-19-4-15,28-32-32 0,-46 18-34 16,86-66-1-16,-58 39-164 16,33-32-199-16</inkml:trace>
  <inkml:trace contextRef="#ctx0" brushRef="#br0" timeOffset="93784.2">29572 10347 421 0,'-7'-3'212'0,"2"2"-97"15,2 1 13-15,1 0-89 16,4 0 0-16,1 0-23 0,-2 0 1 15,3-1 14-15,11-8-1 16,18-3-19-16,22-8 0 0,-16 2-1 16,6-5 1-16,-14 9-1 15,-4 2 0-15,-4 0 0 0,-12 6 0 0,15-9 5 16,-20 13 0-16,8-4-2 0,-11 5 0 16,0-1-5-16,-3 1 0 0,-3 2-3 0,6-4 0 15,-1 2-1-15,-1 1 1 0,-1-1-2 16,2-1 0-16,-1 0-4 0,-1 2 1 15,2 0-4-15,-2-2 1 0,2 1-1 0,-2 1 0 16,1-2-3-16,-1 2 0 0,0 0 1 16,2-1-1-16,-2 0 0 0,1 1 1 0,-1 0-2 15,0-1 1-15,2 1 2 0,-2-2 0 16,0 2 0-16,0 0 1 0,0-1 1 16,0 1 1-16,0 0 0 0,3 0 1 15,-3-1-2-15,0 1 1 0,0 0-6 16,0 0 1-16,0 0-5 0,0-2-1 0,0 2-5 15,0 0 0-15,0 0-7 0,0 0 0 16,0 0 4-16,0 0 0 0,0-1 9 0,0 1 2 16,0 0 4-16,0-3 1 0,0 3 3 15,0 0 0-15,0 0 2 0,0-1 1 0,0 1-8 16,0 0 1-16,0 0-27 0,0 0 1 16,0-2-27-16,0 2 1 0,0-2-23 15,0 2 1-15,0 0-61 0,0-1 1 16</inkml:trace>
  <inkml:trace contextRef="#ctx0" brushRef="#br0" timeOffset="96791.72">29144 9870 419 0,'-17'-21'184'0,"5"6"-145"0,1 3 1 15,0 0-13-15,-20-29 1 0,-13-29-17 0,28 40-19 16,-13-28 8 0,2 13 1-16,7 15-8 0,-2-1 0 0,-1-2-41 15,-3 1 0-15,-3-2 15 0,-2 0 0 16,-4 0-15-16,-2-3 0 0,-3 4 9 15,3 0 0-15,2-1 31 0,-1-4 0 16,-2 0 12-16,-3 2 1 0,-3 2 1 16,0-4 1-16,3 2 18 0,2-2 1 0,4 2 11 15,2 3 0-15,1 2-16 0,0 5-1 16,3 1-6-16,-1 0-1 0,3 3 3 16,1-1 1-16,0 5 0 0,-3 0 0 0,15 9-7 15,-16-8-1-15,3 2-6 0,-4-1 0 16,0-2-1-16,-1 4 0 0,-14-6-2 0,19 10 1 15,14 3 1-15,-13-7 0 0,-8-8-1 16,16 9 1-16,3 2-6 0,7 8 1 16,-7-4-1-16,-1 5 1 0,1 0-2 15,-1 2 0-15,1 2 3 0,1-1 1 0,4 2 1 16,-15 6 0-16,14-4 2 0,-4 5 0 16,-8 3-1-16,9-5 1 0,-1-2-1 15,2-2 0-15,0 3-2 0,-1 0 1 0,-2 0-3 16,9-3 1-16,-1 0 0 0,-13 12 1 15,-1 2 1-15,10-4 1 0,-1 5-1 0,-5 15 1 16,12-19 2-16,-13 27 1 0,9-12 1 16,6-13 0-16,-4 15 2 0,0-1 1 0,5 4 10 15,0-17-1-15,3 25 25 0,0 10 15 16,9 1-33 0,4 0-1-16,15 30-4 0,12-27 2 15,-8-24 5-15,5-1 1 0,26 7 24 16,26 9-26-16,4-2-19 15,-12-11 1-15,-21-7-1 0,-1-5 0 16,-1-5 11-16,6-2 1 0,2-4-4 16,6-2 1-16,5-5-4 0,-3 0 0 0,3-5-6 15,4-5 1-15,-3 1-5 0,-13-11 1 16,-5-3-13-16,-40 6 0 0,43-19-14 0,-31 9 1 16,-9-5-45-16,-8-3-28 15,-16 16 21-15,-1-28-1 0,-7 33-53 16,-6-12 2-16</inkml:trace>
  <inkml:trace contextRef="#ctx0" brushRef="#br0" timeOffset="98135.71">25339 11586 119 0,'0'0'95'0,"0"0"-76"0,0 0 1 0,0 0 0 16,0 0 1-16,0 0-9 0,0 0 0 0,0 0-11 15,0 0 1-15,0 0-2 0,0 0 1 16,-3 0-7-16,3 0 1 0,0 3-94 16</inkml:trace>
  <inkml:trace contextRef="#ctx0" brushRef="#br0" timeOffset="99827.23">25462 11472 223 0,'0'-1'207'0,"0"0"-121"16,0 1 1-16,0 0 56 0,3-4-43 16,2-3-61-16,1-2 1 15,-6 10-11-15,6-5-1 0,29-32 11 16,-11 15-10-16,-11 3-18 16,0 1 1-16,-7 6-3 0,-6 4 1 15,0 5-10-15,0 0 0 0,0 8-10 16,0-10 1-16,0 2-48 0,0 2-58 15,0-2 10 1,-2 2 1-16,2-1-72 0,-3-3 1 0</inkml:trace>
  <inkml:trace contextRef="#ctx0" brushRef="#br0" timeOffset="100887.72">26428 8583 107 0,'-14'19'82'0,"2"-8"-56"15,3 0 1-15,-1 0 1 0,-16 20 1 16,0 1 8-16,10-8-1 0,2 5 11 16,0 1 0-16,2 3-7 0,-1-3 1 15,10-14-16-15,-3 16 0 0,3-5-11 16,2 1 1-16,4-17-6 0,1 2 1 0,7 21 0 15,15-3 2-15,12-6 0 0,-4-12 0 16,-16-9-4-16,21 4 0 0,19 4 1 0,-19-7-1 16,-19-4-3-16,17 0 1 0,-11-1 7 15,22-2-3-15,4-4-7 16,-3-6 1-16,28-16-4 0,-21-14 0 16,-16 8 0-16,2-4 1 0,-5-1 0 15,-2 0 0-15,-3 1 1 0,-1 1 1 16,-7 4 0-16,2-2 0 0,-7 7 2 15,-2-1 1-15,-5 2 0 0,-1-1 1 0,-8 3-4 16,-3 12 2-16,1-12-5 0,-2 2 1 16,-2 10-5-16,-11-26 1 0,6 27-4 15,-16-26 1-15,-8 18-8 0,-36-1-60 16,11 17 0-16,4 2-1 16,-3 1-230-16</inkml:trace>
  <inkml:trace contextRef="#ctx0" brushRef="#br0" timeOffset="101635.08">27135 8535 205 0,'-34'0'215'0,"8"-2"-125"16,3-2 0-16,-6-3 82 0,-133-34-106 15,130 29-33-15,-10-12 1 16,12-2-14-16,-1-1 1 0,7-4 0 16,-2-3 0-16,7-14 9 0,5-16-6 15,10-1-17-15,5 12 0 16,5 34-4-16,-1-1 0 0,10-16-4 15,14-19 1-15,13-1-2 0,-5 19 1 0,9 1 0 16,0 1 1-16,6 2 0 16,0 2 1-16,1-1-3 0,2-1 0 0,-1 3 0 15,1 3 0-15,16-1-9 0,21 0 2 16,9 6 3 0,-30 16 1-16,-10 6 1 0,-3 3 0 0,1 7 2 15,-10 20 0-15,-28-5-1 0,42 44 0 16,-30 10 6-16,-13 31 0 0,-13 17-3 15,-22-49 1-15,-8-16 5 16,-12-7 0-16,-8-3 7 0,-17-6 0 0,-9-1 10 16,-10-1-1-16,-5-8-6 0,-1-5-1 15,1-10-6-15,3-12 0 0,1-4-7 16,5-4 1-16,2-5-37 0,10-14 0 16,3-5-156-16,7-15 0 0</inkml:trace>
  <inkml:trace contextRef="#ctx0" brushRef="#br0" timeOffset="104015.57">13863 16483 671 0,'0'-16'350'0,"0"-2"-214"0,0 0-100 16,0 2 0-16,0-9 5 0,1-47-19 15,3-85-15 1,-4 200 0-16,3-103 1 0,4 4 1 0,-2 12 0 16,1 1 1-16,-1 5-3 0,-1 4 0 15,-1 4-5-15,-1 0 0 0,-2 5-5 16,0 1 1-16,0-10-8 0,0 20 0 0,0-6-1 16,0 1 1-16,-2 9-2 0,-2-4-12 15,-1 2 13 1,-11-3 1-16,11 25 10 0,-37-22 0 15,7 25 14-15,-14 13-3 16,-28 28-6-16,36-22 0 0,15-13-4 16,7-2 1-16,5-7-2 0,5-3 1 15,6-6-20-15,3 1 2 0,0-2-39 0,0 0 0 16,0-4-33-16,3 2 1 0,3-9 28 16,22-32-1-16,27-20-42 0,11 7 30 15,10 3 73-15,-9 18 1 16,2 17 73-16,17 15 75 15,-2 20-59-15,-19 15 1 0,-79-30-12 16,91 48-1-16,-22-2-25 16,-26-22 0-16,-7-2-27 0,-2 0 2 0,-2-1-19 15,-4-1 1-15,-3-4-11 0,-2-1 0 16,-1-4-41-16,-5-5 0 0,1 4-68 16,-2-8 0-16,-2-2-156 0,-2 2 2 0</inkml:trace>
  <inkml:trace contextRef="#ctx0" brushRef="#br0" timeOffset="105280.07">10375 13650 352 0,'15'-67'210'0,"-3"24"-163"0,1 5 1 15,5 1 56-15,88-133-27 16,-77 153-57-16,22 1-1 0,-3 13-10 16,-1 5 0-16,5 22-6 0,-27-4 1 15,24 30 0-15,22 50 0 0,-32-15-9 16,-5 3 0-16,-9 5-3 0,-11 1 1 16,-5 2 4-16,-9-4 0 0,0-4 4 15,0-8 1-15,0-7-2 0,-9-10 1 0,-1-1 1 16,-8-1 0-16,0-1-1 0,-2 0 0 15,-3 1 2-15,-5 0 1 0,1 3-1 16,-4 1 1-16,0 0 4 0,-4-6-1 0,-4-9 1 16,1 0 1-16,-3-7-2 0,-1-4 0 15,3-8-1-15,0-4-1 0,5-13-7 0,3-5 1 16,2-6-23-16,0-1 1 0,13-9-107 16,-3-11-107-16,-31-21-132 15</inkml:trace>
  <inkml:trace contextRef="#ctx0" brushRef="#br0" timeOffset="105627.13">10290 14368 140 0,'-1'-23'104'0,"-1"14"-79"15,2 0 2-15,0 1-1 0,0-10 1 16,0 8-6-16,0 5 2 0,0-10-6 0,0 5 0 16,0 2-12-16,0 18-1 0,0-29-4 15,0 23 0-15,0-8-1 0,2 0 0 0,-1-2 13 16,1 4 0-16,-1 2 31 0,10-31 0 15,-18 51-2-15,10-25 0 0,-3 7 38 16,1-4 2-16,2 6 8 0,6 5 0 0,-10 27-37 16,-1 14 1-16,2-14-35 0,-3 33 1 15,0 9-15-15,-1 11 1 0,5 18-92 16,8 59-204-16</inkml:trace>
  <inkml:trace contextRef="#ctx0" brushRef="#br0" timeOffset="122415.08">9570 7182 557 0,'-3'-5'324'0,"-2"2"-187"15,4 3-79-15,2 1-50 16,-1-1 0-16,0 3 25 16,0-2 0-16,-7 10 1 0,8 16-1 0,1 26-16 15,-1-1 0-15,5 30-5 0,3 124-10 16,-4-73-3-16,-3-63 0 16,1-17-39-16,-2-8 1 0,2-6-65 15,-1-10 1-15,-2-37-74 0,0 29 2 0,2 0-264 16</inkml:trace>
  <inkml:trace contextRef="#ctx0" brushRef="#br0" timeOffset="122643.59">9424 7692 373 0,'0'19'270'0,"3"-1"-194"0,-1 1 0 15,4 1-21-15,17 71 2 0,-15-73-18 0,10 8 2 16,-9-15-1-16,11 10 1 0,17 0-4 16,-11-14 0-16,5-6-16 0,-13-1-1 0,-1-6-15 15,37-10 2-15,-16-11-30 0,24-29 1 16,-12-2-103-16,-2-15-76 16,-12 2 12-16,-26 23 1 15</inkml:trace>
  <inkml:trace contextRef="#ctx0" brushRef="#br0" timeOffset="128467.66">13230 9315 769 0,'17'0'376'0,"14"0"-258"16,9 5-53-16,-4-3-51 15,135 13 0-15,-143-13-8 16,31-1 0-16,-60-1-6 0,58 3 0 0,-6-2-3 15,-2 1 0-15,-9 2-11 0,-2-3 0 16,-9 2-25-16,-7-2 1 0,2-1-43 16,-16 0 2-16,-10-2-271 0</inkml:trace>
  <inkml:trace contextRef="#ctx0" brushRef="#br0" timeOffset="128899.87">13499 9290 544 0,'-26'0'268'0,"9"7"-198"0,-1-3 1 0,0 3-11 16,-68 18 1-16,68-20-24 16,-20 0 1-16,20-4-12 0,-21 1 1 0,20-2-4 15,-16 0 1-15,1-6 6 0,-10-13 1 16,5-24-14-16,15-2 2 0,1-16-7 0,0-7 1 15,3-10 1-15,1 1 0 0,7 0-3 16,1-3 0-16,8-2-2 0,2 2 0 0,2-3-5 16,10-10 0-16,1 0-3 0,10 4 1 15,7 3-4-15,8 14 0 0,1 9-2 16,5 4 1-16,0 9-1 0,2 12 0 0,4 11-4 16,0 4 2-16,-1 11 0 0,2 6 1 15,1 6 1-15,1 6 0 0,-27 6 3 16,-1 3 0-16,47 31 3 0,-8 35 0 15,-32-11 5-15,-4 7 0 0,-5 19 8 16,-2 8-1-16,-7 9 0 0,-9-2 1 0,-4-1 0 16,-2-3-1-16,-4-4-5 0,-12-7 1 15,-5 9 2-15,-27 38-2 0,-10-28-6 16,19-55 1-16,6-16-10 16,-2-12 1-16,0-1-57 0,3-7-1 0,-3-6-111 15,1-6 0-15</inkml:trace>
  <inkml:trace contextRef="#ctx0" brushRef="#br0" timeOffset="131563.98">5406 6110 707 0,'0'68'405'0,"0"-19"-352"0,0-8 1 0,0-6-39 15,3 138 2-15,0-146-13 0,0 22 0 16,5-2-9-16,-7-51 1 0,7 47-33 15,11 16 0-15,-7-22-366 0</inkml:trace>
  <inkml:trace contextRef="#ctx0" brushRef="#br0" timeOffset="131743.98">5730 6079 490 0,'5'15'369'0,"-1"11"-268"0,2 1 0 15,-3 3-43-15,26 121 1 0,-24-119-33 16,3 24 0-16,-5-31-14 0,0 26-1 0,-3-29-12 16,3 23 0-16,-1-5-19 0,-1-4 1 15,-2-3-101-15,1-20 2 0,-11 29-340 16</inkml:trace>
  <inkml:trace contextRef="#ctx0" brushRef="#br0" timeOffset="131960.49">5151 6696 263 0,'-17'-23'267'16,"7"17"-191"-16,5 3 2 0,0-1-8 16,-6-3 1-16,22 21 116 0,-1 5-29 15,32 44-39-15,15 0-31 16,3-11-49 0,23-2 1-16,-35-46-10 0,1-7-1 0,21-23 1 15,-25-10-21-15,69-58-33 16,-65 27 0-16,-20 18-40 15,-6 3-1-15,-3 5-23 0,-8 1-1 16,-9 4-97-16,1 1 0 0,-14 14-394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02:15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5368 10574 437 0,'-5'0'264'0,"2"0"-204"16,3 0 2-16,0 0-7 0,0 0 0 16,0 0 22-16,0 0-32 0,0 0-28 15,0 0 0-15,0 0 2 16,0 0-1-16,0 0 4 0,0 0 0 0,0 0-5 15,0 0 2-15,3 0-5 0,0 0 1 16,-3 0-4-16,6 0-1 0,25-1 5 16,0-3-7-16,16-4-5 15,-29 5 1-15,41-4-1 16,-22 3 0-16,-19 3-2 0,25-1 1 0,-1 1 0 16,1 1 0-16,1-1 0 0,-1 1 0 15,-20 0 6-15,19 0 1 0,4 0 0 16,-4 0 2-16,0 0-4 0,1 0 1 0,-1 0-3 15,1-1 0-15,21-1-1 0,-20-5 1 16,1-2-5-16,26-11 1 0,-22 3-1 0,27-12 0 16,-24 15 0-16,-3-1 1 0,-2 6-3 15,-6 5 0-15,-4 1 3 0,-18 3 0 0,18 0 1 16,-20 0 1-16,17 0 0 16,-20 0 0-16,33 0 1 0,-18 3 0 0,1-3 2 15,-1 0 0-15,-2 0-2 0,2 0 1 16,-11 0-4-16,31-4 1 0,2-3-3 15,-35 3 1-15,23 0 0 0,-1-4 1 0,3 5 0 16,-4-1 0-16,-1 2 5 0,-6 2 2 16,-14 2-1-16,12 3 0 0,10-1 2 15,-12 5 1-15,-4-3-3 0,17 5 2 0,-12-5-2 16,0 0 0-16,6-5 5 0,5 0 1 16,-9-3-4-16,30-4-10 0,5-1 1 15,2 0 0-15,0-1 2 16,-6 5 0-16,-12 3 5 0,1 3 1 15,-3 5-4-15,0 3 1 0,20 12-1 16,-28-8 0-16,21 11 3 0,-24-10-1 0,5-4-4 16,-2-4 1-16,4-2-1 0,-1-1 0 15,-22-3 0-15,21 3 0 0,1 0-2 16,-22-3 1-16,20 3-1 0,0-1 1 0,-1 1 1 16,-2-1 1-16,2 1 0 0,-1 1 0 15,0-3 5-15,0 3 2 0,1-2 4 16,2-2 1-16,0-1 7 0,-2 1-1 0,2-2-3 15,-2 0 2-15,-22 0-8 16,18 0 0-16,-5-2-1 0,14 2-1 0,-21-1-1 0,0 1-7 16,-15 0-6-1,0 0 0-15,12 1-3 0,-9-1 1 16,-8 2-13-16,-1-2 1 0,-14 2-26 16,23-1 0-16,-8 3-41 0,-2-2 0 0,-2-2-57 15,2 0 1-15,-4 5-258 0,-5-2 1 16</inkml:trace>
  <inkml:trace contextRef="#ctx0" brushRef="#br0" timeOffset="1719.51">7909 11559 695 0,'0'2'339'0,"0"-2"-259"0,0 0-57 16,0 0 1-16,0-4-7 0,0 2 1 0,0-9-9 15,0-7 0-15,0-14-4 16,0 3 0-16,0-6-3 0,-1 15 1 0,1-44-2 15,-5 15 0-15,-2-2-2 0,-1-1 1 16,-6-28-2-16,-3 32 1 0,2 1 1 16,-11-23 0-16,6 27-4 0,3 5 0 0,2 7 0 15,-1 1 0-15,3 6 3 0,3 4 1 16,7 15 1-16,-3-10 1 0,2 11-2 16,-3-6 1-16,3 4 0 0,1-2 1 0,9 18 0 15,-6-10 1-15,0 0 0 0,-3-6 0 16,1 5 1-16,2 1 1 0,0 0-2 0,-1-1-1 15,-1-1 2-15,0 1 0 0,-5 5 9 16,-2 6-2-16,-2 2-7 16,-43 29 1-16,25 1 0 15,13-22-1-15,-2 3 0 0,3-3 0 16,6-12-1-16,-1-1 0 0,-4 6 1 0,1-2 0 16,-4-1-31-16,12-10-44 15,24-13 25-15,-26 14 1 0,6-9-42 16,2-18 15-16,25-17 55 15,0 11 1-15,8-6 12 16,-26 29 0-16,20-22 4 0,-13 16 0 0,-6 8 11 16,7-7 0-16,2 0 13 0,-10 11-1 15,16-9 13-15,-3 10 0 0,-2 1 6 16,4 1 1-16,2 1 3 0,0 2 1 16,1 1 1-16,1 5 1 0,-1 6-4 15,2 0 0-15,11 13-5 0,-13-11 1 0,-15-8-6 16,22 14 0-16,-13-10-5 0,-3-1 2 15,-11-5-11-15,13 8 2 0,-14-11-9 0,0 1 1 16,8 7-7-16,-21-18 0 0,8 6-5 16,0 0 1-16,1 1 0 0,3 1 0 0,-4-1-14 15,0-1 0-15,0 0-35 0,3 3 1 16,-3-3-92-16,0 1 0 0,-3 2-186 16,-1-1 2-16</inkml:trace>
  <inkml:trace contextRef="#ctx0" brushRef="#br0" timeOffset="7959.47">7069 10016 131 0,'-15'0'69'0,"6"1"-27"15,-2 1-1-15,5 0 14 0,-10 1-1 16,3-2-13-16,0 0 0 0,-2-1-4 16,1 0 1-16,1 0 0 0,0 0 0 15,1 0 4-15,-2 0 0 0,2 0 22 16,-8-2-27-16,10-4-37 16,-17-7 0-16,-7-14-8 0,5-11 1 15,9 9 6-15,0-2 1 0,-2-3-2 16,1-1 0-16,5 0 1 0,-5 2 1 15,3 2-2-15,-1 1 1 0,4-8-18 0,4-6-5 16,10 1 0 0,2 29 0-16,5 0-3 0,6-15 0 15,6 4 8-15,17-12 0 0,-3 11 6 0,2 1 1 16,26-11 6-16,-14 16 0 0,3 6 5 16,6 4 0-16,4 4 1 0,2 4 1 0,-32 3 4 15,33 0 2-15,-38 6 19 0,31 5 1 16,24 29 88-16,-16 41-17 15,-43-8-52-15,-25-8 0 16,-22 6 34-16,-21 17-33 16,-26 9-39-16,22-39 0 0,7-15-15 15,1-8 0-15,4-11-77 0,2-7 0 16,1-11-153-16,-1-4 1 0</inkml:trace>
  <inkml:trace contextRef="#ctx0" brushRef="#br0" timeOffset="8795.95">11551 8904 397 0,'-24'-19'260'0,"8"3"-193"16,0 3 0-16,1-6-26 0,-49-68 0 15,52 66-17-15,-10-23 2 0,1-3-11 0,-1-1 1 16,5-2-14-16,-3-1 0 16,6-1-2-16,-1-3 0 0,9 4-2 0,1 1 0 15,7 26-4-15,-1-1 2 0,7-22-16 16,5 1-1-16,20-26-12 0,17 3-1 0,11 13-20 15,23-8 15-15,7 10 33 16,-17 22 1-16,-14 21 6 16,3 1 1-16,0 6-2 0,1 4 1 0,3 7-3 15,-67 8 1-15,97 23 2 0,3 29 0 16,-26-2 15-16,14 61-1 16,-32 17-8-16,-39-42 1 0,-11-9 6 15,-3 0 2-15,-7-2 5 16,-22-16 0-16,-7-6-9 0,-14-7 0 0,-6-3-8 15,-11 3 0-15,-2-4-6 0,-1-14 0 16,-1-8-37-16,5-6 0 0,1-12-151 0,4-6 0 16</inkml:trace>
  <inkml:trace contextRef="#ctx0" brushRef="#br0" timeOffset="9520.45">7531 8979 388 0,'-48'0'224'0,"15"0"-169"15,6 0-1-15,1-7 1 0,-102-21 1 0,107 16-14 16,-22-20 0-16,4 1-4 0,4-6 0 16,-5-18-20-16,8-24-52 15,11-16 4-15,17 7 1 0,8 11 4 16,10-5 1-16,6 0 10 0,8 6 1 15,6 4 7-15,7 5 1 0,8 7 8 16,9 3 1-16,9 3 14 0,7 11 1 0,8 13 8 16,2 10 1-16,2 11-13 0,7 6 2 15,3 9-9-15,-4 20 0 0,-5 12 3 16,-12 18 2-16,-4 21 13 0,-14 62-5 16,-48 24-12-16,-27-45 0 15,-7-14-4-15,-21-14 1 0,-3-4-9 16,-5-15 0-16,0-7-41 0,2-17 1 0,4-11-109 15,0-13 1-15</inkml:trace>
  <inkml:trace contextRef="#ctx0" brushRef="#br0" timeOffset="32840.01">13530 6439 621 0,'0'11'369'0,"-3"7"-280"0,-2 2 1 0,-6 15 37 15,-52 180-49-15,43-158-57 16,-9 19 0-16,3-9-7 15,0 7 0-15,-2-2-3 0,-6-9 1 0,-1-6-9 16,6-11 0-16,3-6-34 0,1-6-1 16,4-10-44-16,4-4 0 0,0-3-139 0,3-16-98 15,6-6 62 1,-24-12 149-16,16-14 99 16,-10-35 1-16,13 28 47 0,0 4 1 15,10 25 56-15,-7-16 1 0,-3 3-22 16,13 21 1-16,0 6 93 0,7 22-33 15,-11-20-88 1,4 52 0-16,7-12-12 0,6-1 0 0,15 1-7 16,14-16 1-16,-9-22-16 0,3-3 0 15,-16-6-18-15,17 0 1 0,1-6-65 16,-18-3 0-16,17-7-108 0,16-17 0 0</inkml:trace>
  <inkml:trace contextRef="#ctx0" brushRef="#br0" timeOffset="43871.3">3145 11666 726 0,'2'0'332'0,"-1"5"-274"0,2 0 1 0,1-2-20 16,3 4 0-16,8 6 11 0,16 3-5 15,-2-10-23-15,0-1 1 16,1-5-4-16,-7 0 2 0,-2 0-7 15,5 0 0-15,-12-5-8 0,12-1 1 0,16-9-3 16,-15 0 0-16,18-16-6 16,-11 9 1-16,-17 15-5 0,35-17 2 0,-17 16 1 15,2 5 1-15,-20 4 13 0,21 4 2 16,-21 1 2-16,21 9 0 0,24 26 10 16,12 30-9-16,-22-25-10 15,-15-17 2-15,-8-14-2 0,-2-2 0 16,3-6 2-16,2-4 0 0,0-3 0 0,-16 0 1 15,0-2-3-15,35-6 0 0,-16-5-3 16,2-8 0-16,16-16-4 0,-15 8 1 0,-1 4-2 16,-2 5 1-16,-1 5-4 0,-3 7 0 15,-2 3 1-15,0 4 2 0,-16 2 4 16,13 0 1-16,1 5 0 0,-1 3 0 16,-9-8 4-16,8 9 0 0,21-2 0 15,-16-4 0-15,4-2 0 0,0-1 1 0,-16-2 2 16,18 0 0-16,1-4-4 0,-2-3 1 15,1-3-1-15,17-9 2 0,-19 11 3 16,5 3 1-16,-1 2 2 0,0 3 1 0,-9 2 8 16,26 5 0-16,4-1-14 15,-4 2 0-15,7-1 1 0,-7 0 0 16,-6-6 3-16,-1-1-1 0,2-4-2 16,2 2 1-16,-7-4 0 0,-3 3 0 0,-1 0 0 15,-4 3 0-15,-2 2 2 16,-18 3-1-16,34 5-6 0,-17 4 1 0,21 10-2 15,-18-7 0-15,4-4-2 0,19 2 1 16,-40-13 0-16,23 2-1 0,0-1-2 16,-1-2 1-16,-22 0-1 0,18-2 0 0,-23 2 0 15,16-2 0-15,-7 1-2 0,2 0 0 16,-11 1 1-16,-11 0 0 0,-4 0-9 16,7 0 0-16,-7 0-27 0,0 0 0 0,1 0-84 15,2 0 1-15,-11 0-456 0,2 0 0 16</inkml:trace>
  <inkml:trace contextRef="#ctx0" brushRef="#br0" timeOffset="51487.47">24149 6564 147 0,'-13'-8'82'0,"5"4"-78"0,0 1 2 0,2 0-6 15,-7-4 1-15,-2 3-5 0,4-2 1 0,-7 2-10 16,13 1 0-16,0-1 0 0,-7 1 0 16,0-5 6-16,18 11 0 0,-28-14 6 15,7 0 0-15,25 16-104 16</inkml:trace>
  <inkml:trace contextRef="#ctx0" brushRef="#br0" timeOffset="51592.47">23854 6433 140 0,'-23'-5'-11'0,"6"2"42"0,5 2 1 16,-3-1-12-16,-15-2 1 0,5 4-38 16,-1-1 0-16,-16 0 6 0,17 1 1 0,-1 0 21 15,0 0 2-15,12 0-15 0,5 1 1 16,-1-1-21-16,-22 1 1 0,3 6-79 16</inkml:trace>
  <inkml:trace contextRef="#ctx0" brushRef="#br0" timeOffset="51722.97">23260 6720 104 0,'-3'25'103'0,"1"-5"-81"0,2-4 2 16,0 0-16-16,-2 58 0 0,4-59-6 15,3 14 0-15,-2-30-7 0,6 28 0 0,13 17-29 16,23 2-48-16,-20-36-14 31</inkml:trace>
  <inkml:trace contextRef="#ctx0" brushRef="#br0" timeOffset="51835.98">24005 6693 70 0,'0'-26'82'0,"0"9"-64"0,-3 5 0 0,-1-1-19 16,-8-23 1-16,-5 17-116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07:23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2035 12988 550 0,'-11'0'291'0,"3"0"-215"0,5 1-1 0,0 0 2 16,-2 3 0-16,-2 0-20 0,-3-1 1 16,17-4-26-16,-14 4 0 0,7-3-15 0,0 0-1 15,-4 3-5-15,4-3 2 0,-1 1-1 16,-1 0 1-16,0-1 0 0,1 1 1 0,1-1-10 15,-2 2 0-15,2-2 2 0,-1 3 1 16,2-6-1-16,2 1 1 0,2 1-7 16,2-1 0-16,0-1-2 0,42-17 0 0,-24 13 2 15,-1 3 0-15,1 3 4 0,-13 1 0 16,13 1 10-16,8 4 0 0,-8 2-4 16,-2 5 0-16,6 3 5 0,5 3-5 15,15 9-6 1,-23-15 0-16,-14-9 0 0,20 3 1 0,-19-5 0 15,13 1 1-15,-13-5-3 0,32-2 0 16,-29-5-3-16,34-12 1 0,2-18-3 0,-16 11 1 16,-2-3-3-16,-2 0 0 0,5 9-7 15,2 11 3-15,0 7 11 16,-11 4 0-16,-17 7 3 0,8 2 0 16,0 8 1-16,-1 5 0 15,0 0-5-15,8 8 1 0,-19-23-1 0,7 5 0 16,9 1 0-16,-17-10 1 0,10 1 0 15,0-1 0-15,-6-5-5 0,25-2 0 0,-4-12-3 16,3-7 0-16,22-22 0 0,-17 16 0 16,10 6-7-16,3 10 9 15,-7 10 6-15,-13 12 1 0,-20-1 3 16,-3 0-1-16,11 9-3 0,-1-1 0 16,-2-1 0-16,10 5 1 0,-10-9-1 0,5-8 0 15,-1-1-3-15,4-1 0 0,-11-3-3 16,29-10 0-16,-25 4 2 0,36-12 0 15,-14 7 1-15,6 5 0 0,0 4 6 0,2 2 0 16,-25 7 5-16,21 5 2 16,-2 0 1-16,16 18 1 0,-21-7-6 0,15 3 0 15,-18-12-3-15,3-5 1 0,1-2-1 16,-15-4 1-16,0-5-6 0,19-3 1 0,8-9-3 16,26-15 0-16,2 1 1 0,-29 18 0 15,-3 9 6-15,-4 1 2 0,-26 4 12 16,17 4 1-16,-19 5 23 0,18 3-19 15,11 10-20-15,-16-6 1 16,-3-12-34-16,3-5-132 16,-15-3-131-16,10-4 1 15</inkml:trace>
  <inkml:trace contextRef="#ctx0" brushRef="#br0" timeOffset="1627.5">29246 8279 688 0,'-38'-19'257'0,"12"8"-237"0,0 2-1 0,-2 5 53 16,-107-26-1-16,98 22 106 0,-61-18-55 15,12-4-86 1,20 2 1-16,8 4 19 0,-45-15 4 15,-9-2-38 1,42 8 0-16,17 5-10 0,0-6-1 0,0 1-3 16,2-4 0-16,5-5 1 0,2-5 2 15,7-13 2-15,7-4 0 0,15-4-7 0,4-1 1 16,15-2-6-16,3 3 0 0,12-2-4 16,14 1 1-16,12 3-4 0,18 1 0 15,7 0-9-15,18-9-1 0,6 2 0 0,13 11 0 16,10 6 5-16,6-4-1 0,8 5 2 15,10 8 0-15,1 7 4 0,-3 13 1 0,-1 5 1 16,-9 7 0-16,-2 6-1 0,-10 6 1 16,-6 8-2-16,-13 21 1 0,-13 11-1 15,-27 18 1-15,-9 12 0 0,-23 19 0 16,-9 34-4-16,-20 111-4 16,-26 9 11-16,-8-80 1 0,-2-24 2 15,-13 0 1-15,0-9 3 0,-11-29 1 16,-6-6 3-16,-11-16-1 0,-3-4 0 0,-12-13 0 15,-8-5 1-15,-9-13 1 0,-8-5-5 16,-3-16-1-16,-1-6-24 0,9-12 2 0,0-7-113 16,7-18 1-16,-1-11-199 0,0-43 1 15</inkml:trace>
  <inkml:trace contextRef="#ctx0" brushRef="#br0" timeOffset="5547.62">6212 13080 712 0,'-44'0'257'0,"19"0"-203"0,8 0 64 16,6 0 34-16,-15-2-111 16,17-3-43-1,12-3 1-15,8 5-1 0,-6-1 1 0,11-8 0 16,35-26 0-16,-17 28 1 0,3 5 0 15,1 0 8-15,4 5 0 0,-21 2 7 16,22 3 0-16,0 5 7 0,17 11-1 16,-23-6 6-16,12 13 0 0,-18-13-1 15,1-2-1-15,13-1 12 0,11-3-13 16,4-6-17-16,-38-4 0 16,3-3-5-16,24-4 0 0,-5-5 0 15,22-13 1-15,-20 9 3 0,20-3 0 0,-22 16 15 16,-2 2 0-16,-17 3 6 0,18 0-1 15,-19 1-2-15,26 5 0 0,13 6 44 0,57 11-18 16,39 3-40 0,-80-20 1-16,-15-1-6 0,-6-5 1 0,-2 2-3 15,-5 0 0-15,-2 3-5 16,-54-6 1-16,43 3-15 0,-2 1 1 0,-5 3-40 16,8 3 0-16,-30-2-134 0,9 3 1 15</inkml:trace>
  <inkml:trace contextRef="#ctx0" brushRef="#br0" timeOffset="9047.62">8113 12832 609 0,'-7'0'308'16,"3"0"-201"-16,0 0 15 15,1 1-82-15,2-1 1 16,-2 1-24-16,3-2-1 0,1 2-4 0,-2-1-3 16,1 0 3-1,-2 1 0-15,4 0 1 0,-1 2 0 0,2 1-1 16,0-2-1-16,4 0-3 0,-1 3 1 16,32 21-1-16,-11-14 2 0,-5-5 0 15,3 1 0-15,-2-2 0 0,3 0 1 0,-4 0-1 16,1 1 0-16,-4-3 1 0,-1 3 1 15,-8-5-2-15,6 2-1 0,11 0-1 16,-9-2 1-16,6-2 7 0,8 0-5 16,-1 1-2-1,-19-1 1-15,31 4 3 0,-23 0 2 0,-12-4 4 16,13 3 1-16,-2-1 0 0,16 2 1 16,-14-2-6-16,4 0-1 0,1-2-1 0,2 0 2 15,-16-2-2-15,5 1 0 0,24-4-5 16,3 0 1-16,-18 2-5 0,-2 2 1 0,-1 1-1 15,-4 0 0-15,4 0 2 0,-10 0-1 16,7 0-3 0,-1 0 0-16,-5 0 0 0,-1 0 1 15,-3 0-6-15,-4 0 0 0,-1 0-18 16,-1 0 0-16,-8 0-39 0,9 0 0 0,0 0-88 16,0 0 1-16,-5-3-211 0,0 2 2 15</inkml:trace>
  <inkml:trace contextRef="#ctx0" brushRef="#br0" timeOffset="10808.14">26568 7535 372 0,'-22'-5'231'0,"10"2"-184"0,-2-2 1 0,2 3 13 15,-16-4 2-15,5 3-21 16,1-1 0-16,1-1-19 0,5 0 1 0,-6-4-5 16,13 3 0-16,3-5 32 0,-1-8-20 15,4-5-25 1,0-3 1-16,3 12-4 0,-2-29 1 0,-3 15 1 15,0-1-1-15,0 12-1 0,-1-14 0 16,-9-19 4-16,3 18 1 0,-2 2-1 0,2 2 0 16,1 1-5-16,3-1 0 0,5-1-4 15,2-1 0-15,2 13 0 0,6-15 0 0,3-1-4 16,17-17 0-16,17 4-19 0,-9 18-1 16,27-7-40-16,22-4 17 15,6 0 37-15,-11 11 1 16,-21 10 7-16,-1 3 1 0,-2 7 2 15,-6 3 1-15,-2 5-1 0,-6 1 0 0,-26 3 1 16,4 2 0-16,11 5 0 0,10 15 1 16,-14 18-1-16,-13-6 1 0,-12-12-2 15,6 52 0-15,-14-44 1 0,0-1 0 0,-10 33-1 16,-20 33 0-16,-18-6 0 0,12-34 0 16,-6-9-33-16,-1-6 1 0,1-11-75 0,3-9 0 15,-12-5-339-15</inkml:trace>
  <inkml:trace contextRef="#ctx0" brushRef="#br0" timeOffset="12247.62">12093 12907 483 0,'-1'0'185'0,"-1"0"-162"0,4 0 1 15,-2 0 43-15,1 0 1 0,-1 0-10 16,3 0-1-16,7 0 16 0,16 0-20 16,0 1-15-1,19 1 1-15,11 5-3 0,-27 3 0 0,-3-3-3 16,1 4 1-16,-17-6-5 0,27 7 0 16,-14-7-9-16,-1 1 0 0,-2-2-6 15,-10-4 1-15,23 5-6 0,-11-4 1 0,-7-2-6 16,23 1 0-16,-21-5-1 0,12-1 0 15,2-1 7-15,-4-2-1 0,17-1 8 0,-22 8 0 16,-3 2 9-16,-1 2 0 0,-13 0-4 16,10 4 1-16,-4 0-6 0,2 2 0 15,-1 2-1-15,6 2-1 0,2-6-4 0,1-1 1 16,9-4 9-16,5 1 0 0,7-2-7 16,-16-2 1-16,8-1-5 0,53-2-7 15,-30 0-3 1,-9 1 1-16,-7 0-1 0,-19 4 0 0,-14 0 0 15,3 0 1-15,-7 0-12 0,-4 0 0 16,-4 0-34-16,8 0 1 0,-4 0-73 16,1 0 2-16,-1 0-556 0</inkml:trace>
  <inkml:trace contextRef="#ctx0" brushRef="#br0" timeOffset="13832.13">27162 8630 244 0,'-7'-26'143'0,"3"12"-120"16,0 0 2-16,4 3 19 0,-6-11 1 16,3 1-2-16,1 3 1 0,-1-8-19 15,2 7-1-15,1 3-9 0,-3 0 0 16,3 10 5-16,-4-6 2 0,-8-14 15 0,-3 4-7 16,-7-2-22-1,-18-13 2-15,14 21-7 0,15 9 1 16,-30-14-1-16,16 8 0 0,10 8 0 0,-25-14 0 15,14 7-2-15,0 0 1 0,3 3 9 16,14 5 1-16,-11-3-5 0,15 4 0 0,-10-2-1 16,-4-1 0-16,12 3-2 0,-13 2 1 15,4-2-5-15,-4 3 0 0,8 3 0 16,-23 4 0-16,5 4 0 0,0 6 1 0,-1 1 0 16,-18 15 0-16,21-6 1 15,-1 3 1-15,15-14 1 0,-15 15 0 0,-10 14 2 16,15-18 0-16,3 1 5 0,-1-1 0 15,13-13 6-15,1 1-1 0,-18 35 15 0,8 26-2 16,12-18-18 0,6-35 0-16,3 25-5 0,0-26 0 0,7 17-4 15,1 2 0-15,17 17 0 0,7-2 0 16,-6-18-2-16,2-3 1 0,3-4-1 16,1-5 1-16,7-8-12 0,-2-5 0 0,19-5-47 15,19-11-57-15,-45-8 5 16,-2-4 1-16,61-28-68 15,-43-25 1-15</inkml:trace>
  <inkml:trace contextRef="#ctx0" brushRef="#br0" timeOffset="71992.28">2165 10154 565 0,'-3'0'274'0,"2"0"-222"16,-1 0 0-16,1 0 3 0,-3 0 2 0,8 0-37 15,-4 0 2-15,-4 0-29 16,4 0 1-16,0 0-3 0,-1-3 1 0,2 1 3 15,1 0 0-15,3-2 2 0,1 1 1 16,18-14 3-16,16 11 1 0,-5 4 0 16,1 4 1-16,1 1-2 0,-3 5 0 0,-1 1 1 15,-16-3 0-15,33 12 0 0,-20-6 1 16,-1-4-2-16,-1 0 1 0,-4 1 2 0,-2-3 0 16,-7 0-1-16,0-3 1 0,-8-3 1 15,-3 2 2-15,16 0-1 0,-9-2 0 16,5 0-3-16,0-1 0 0,4-2-4 0,12-5 0 15,-16 2 2-15,30-12 0 16,-12 10 8-16,3-2 1 0,1 5 9 0,3 3-1 16,-2-3 9-16,-20 5 0 0,26-2 36 15,8 1 5-15,-2 1-30 16,-4-1 0-16,2 1 0 0,-30 1 2 16,39 1-9-16,-26 4 0 0,0-2-13 15,1 3 0-15,1 1-1 0,-2-2-1 0,3-1-10 16,2-1 0-16,-3-1-5 0,-1-2 0 15,0-1-10-15,-4 0 0 0,3 0-106 0,-18 0-246 16,-2-2-62 0,22-4 0-16</inkml:trace>
  <inkml:trace contextRef="#ctx0" brushRef="#br0" timeOffset="75392.17">4632 10062 427 0,'0'0'234'0,"2"0"-168"0,-2 0-1 0,4 0 29 16,0-1 1-16,4 1-14 0,0 0-1 16,15 0-53-16,8-4 0 0,-4 3-16 15,24-8 0-15,-31 6 0 0,40-9 1 0,-31 9 31 16,26-1 11-16,-1 1-26 16,-6 3 1-16,-4 3-3 15,-12 1 1-15,-10 1-10 0,1 3 1 16,0-1-3-16,0 0 1 0,17 5 29 0,-3-5 5 15,3 2-26 1,-2-3-1-16,-7 1-4 0,-8-1-1 16,-1-1-3-16,-3 1 1 0,0-1-5 0,-10-4 0 15,20 5-1-15,-10-2 2 0,-7-2 6 16,13 2 2-16,16-1-2 16,-15-2-1-16,-7-1 6 0,-10 0-1 15,-2 0 3-15,-5 0 0 0,1 0-1 16,-6 0-1-16,3 0-7 0,2 0 1 15,-2 0-11-15,0 0 1 0,0 0-4 0,0 0 0 16,1 0-11-16,-1 0 0 0,0 0-20 16,0 0 2-16,0 0-39 0,0 0 2 15,2 3-248-15,-2-3-595 0</inkml:trace>
  <inkml:trace contextRef="#ctx0" brushRef="#br0" timeOffset="77232.16">5856 10024 473 0,'-1'-2'213'0,"1"2"-153"15,0-1-4-15,1 1-41 16,1-2 0-16,-1 2-3 0,1 0 0 15,1-1 13-15,1 1 1 0,2-1 79 16,-1 0 27-16,-2 1-12 16,2-1-19-16,-2 1-66 15,0-2 1-15,-3 2-18 16,3 0 1-16,-3 0-10 0,4-1 0 0,-2 1-6 16,-1 0 1-16,1 0-1 0,1 0 0 15,0-2-1-15,2 2 1 0,1-2 2 16,3 1 1-16,44-9 24 0,-15 7 4 15,-6-1-23-15,0 3 1 16,-18 2-3-16,-3 3 1 0,29 1-3 16,-8 8 0-16,-21-9-3 0,20 8 1 15,-22-9 0-15,20 5 1 0,-9-5 1 16,1-1-1-16,-2-2-2 0,1 0 1 0,-11-4-4 16,14-3 1-16,0-2-3 0,12-11 1 15,-5 6-2-15,2 2 1 0,-1 3 5 0,1 3 1 16,0 4 5-16,4 2 0 0,-17 1 9 15,21 0-1-15,16 2 21 0,13 0 2 16,-31-4-24-16,70-2 1 16,-36-4-4-16,-14 0 1 0,-13 0 0 15,-8 3-1-15,-8 2-2 0,-6 1 1 0,-6 1-1 16,-5 1-1-16,-4-1-5 0,-1 2 1 16,1 1-5-16,2 5 0 0,-6-4-2 15,-18-10 1-15,24 10-4 0,-2 1 1 16,-3-5-3-16,-2 0 1 0,7 3-9 15,37 14 0-15,-31-17-26 0,-1 0-1 0,-4 0-49 16,-2 0 1-16,-6 0-587 0</inkml:trace>
  <inkml:trace contextRef="#ctx0" brushRef="#br0" timeOffset="79064.16">5864 10880 686 0,'4'3'373'0,"-1"-1"-297"0,0-1 1 0,0-1-27 15,4 0 1-15,2-3-20 0,5-4-1 16,10-11-13-16,7-16-1 0,4-14-9 16,-6 15 0-16,2-9-4 0,1-5 0 15,2-7 0-15,0-3-1 0,-5 4 3 16,-1 5 1-16,-5 7 8 0,-3 8 0 0,-8 7 1 15,-3 2 0-15,-6 3 12 0,1-2-4 16,-4 17-19-16,0-8 1 16,-2 9-10-16,0 2 0 0,-1-9-6 15,0 7 1-15,5 13-9 0,-7-12 2 0,-1 0 2 16,3 4-1-16,-1 0 8 0,-3 0 0 16,-1-1 7-16,-40-10 0 0,29 13 4 15,-15 8 1-15,11 5 1 0,-3 3 1 0,0 3-3 16,-13 13 1-16,17-11-3 15,0-5 1-15,5-2-1 0,11-7 0 0,-9 5-5 16,4-3 0-16,-3 2-36 0,11-13 1 16,6-3-37-16,-3 3 1 0,0 0-17 15,0 0 0-15,2-3 12 0,3-5 1 0,5-3 25 16,19-30 1-16,17-6 12 0,3 19 40 16,-29 21 12-16,46-12 2 15,-38 16 25-15,-3 3 1 0,-1 5 22 16,-12 0 0-16,10 7 9 0,-1 5 1 15,-1 1 5-15,9 14 2 0,-15-14-6 0,-3 2 0 16,-2-8 49-16,8 22-27 16,-13-25-60-16,0 11 1 15,0-7-12-15,-2-3 1 0,-2-6-14 16,1 5 0-16,1-2-6 0,-4-13 1 0,2 10-7 16,0-4-1-16,0 2-35 0,2-1-1 15,-2 1-108-15,0 0 0 0,-3-3-240 16,0 2 0-16</inkml:trace>
  <inkml:trace contextRef="#ctx0" brushRef="#br0" timeOffset="85656.46">1706 9328 624 0,'-8'-2'333'0,"5"0"-277"16,0 2 1-16,0 0-21 0,1 0 0 15,4 0-19-15,0 0-1 0,-6 0-13 16,4 0 0-16,0 0 3 0,2 0 1 15,0 0-2-15,-1 0 1 0,5 0 3 0,2 0 1 16,27-2 6-16,-13 2 0 16,5 0 18-16,4 0-1 0,-2 0-17 15,0 0-1-15,-2 0-3 16,-9 0 1-16,-9 2 0 0,7 0-1 0,7 0-4 16,-4 5 0-16,-3-3 1 0,-2 1 0 15,-8-4-2-15,6 3 0 0,3-2-6 16,7 0 1-16,-7-4-3 0,-5 1 0 0,8-3-1 15,11-3 1-15,-10 0-5 0,2 1 0 16,-10 2 9-16,21-3 1 0,-9 6 1 0,0-2 1 16,3 2 6-16,-13 1 1 15,0 1 5-15,24 3 1 0,5 10 22 16,-8 1-12-16,-5 2-17 16,-1-3 1-16,-22-8-1 0,14 0 0 15,2 1-2-15,-4-6 1 0,0-1-6 0,2 0 2 16,-2 0-6-16,5 0 1 0,-10-1-3 15,0 0 1-15,29-3 4 0,5 0 1 0,-33 3 7 16,19-1 0-16,14 1 7 0,-15 1 0 16,-3 0-5-16,-3 0 1 0,-10 0 3 15,12 0-25-15,-2 0-46 16,-7 0 0-16,-11 1-333 0</inkml:trace>
  <inkml:trace contextRef="#ctx0" brushRef="#br0" timeOffset="91252.52">7982 10100 606 0,'-3'0'291'0,"0"0"-262"15,6 0 1-15,-3 0 28 0,0 0-7 16,3-3-38-16,-3 2 1 16,3-2-6-16,6 0-1 0,28-18 4 0,-5 4 0 15,-8 7 10-15,3 0-1 0,4 2 1 16,0 0 0-16,-13 5-1 0,34-5 2 0,-12 4 30 16,-14 8 6-16,-5-1-31 15,41 7-1-15,-21 0-2 16,4 9-1-16,-20-6-6 0,1-1 0 0,21 6 10 15,-4-7-5 1,-20-9-12-16,19 3 1 0,-2-5-4 16,-24-1-1-16,20-3-3 0,-2-5 0 15,3-1-4-15,18-10 0 0,-18 8 1 16,-1 4 0-16,1 1 5 0,-3 4 1 0,-18 6 5 16,16 4 2-16,-4 6-2 0,13 14 1 15,-19-3 1-15,7 15 2 0,-8-15-6 0,-1 1 1 16,-9-16-4-16,10 10 1 0,1-4 0 15,4-5 2-15,17-2-4 0,-11-5 0 0,-13-5-5 16,16 0 0-16,5-5 0 0,-20 0 0 16,21-6-1-16,24-12 0 0,-22 10-1 15,25-5 1-15,-24 13 1 0,-21 7 0 16,20-2-1-16,0 2 1 0,-20 0 1 16,19 0 1-16,0 0 1 0,-20 1 1 0,21-1 0 15,2 0 0-15,2 1-1 0,-2-1 0 16,4-1-1-16,22-2 1 0,-27 2-4 15,1-5 1-15,-3 2 3 0,3 0 1 0,-3 1 1 16,-1 2 0-16,-1 1 0 0,-19 1 1 16,44 7 4-16,-14 4 0 0,30 9-4 15,-22-6 1-15,-7-6-1 16,-9-7 0-16,6-2-2 0,-22-2 1 0,26-5-4 16,2-5 0-16,34-8-1 0,-27 4 1 15,-6 5 6-15,-2 7 0 0,-6 1 5 16,-7 6 0-16,-22-1-4 0,16 5 0 15,-3 6-3-15,7 8 0 0,-18-5-6 16,-3 0 1-16,7 3-28 0,-13-6 0 0,-5-5-66 16,-4-3 1-16,-3-2-310 0,0 4 0 15</inkml:trace>
  <inkml:trace contextRef="#ctx0" brushRef="#br0" timeOffset="94623.52">9361 9958 468 0,'-6'-11'285'0,"-1"1"-160"0,-1 2-77 15,0-1 1-15,-15-21 10 0,-2-5-25 16,8 9-19 0,6 5 2-16,2 5-7 15,6 8 1-15,-3-9-6 0,1-1 1 0,1-2-4 16,1 1 1-16,0 9-2 0,1-8 0 16,1-9 1-16,-1 9 1 0,2-2-3 0,0 2 1 15,0 9-1-15,-1-9 0 0,1-6 0 16,-3 8 1-16,1 10-2 0,0-13 1 0,1 5-3 15,-1 2 2-15,1-1-2 0,-1 5 0 16,2-5-2-16,-1-8 0 0,1 8-9 16,0 6 1-16,0-6-7 0,0-2 1 15,0-6-15-15,1 10 5 16,1-18 24-16,2-3 0 0,-2 23 4 16,3-15 1-16,-1 11 0 0,1-2 0 15,-4 10 0-15,4-13 0 0,-2 6 0 16,-1 5 0-16,-1-6 0 0,1 1 1 0,1-1-2 15,1-2 1-15,1 2-2 0,4-9 1 16,-6 16-2-16,0-10 0 0,3 4 0 0,-2 7 0 16,6-17 1-16,-1 4 0 0,-5 14 0 15,8-12 0-15,-10 13 0 0,3 1 1 0,-12 8-3 16,16-14-1-16,-6 7-3 0,0-2 0 16,0 3 2-16,2-2 0 0,0 1 5 15,1-1 0-15,1 0 1 0,39-13 0 16,-32 15-2-16,0 0 1 0,1 0 0 15,-2 0 1-15,8 0-3 0,-8 0 1 0,-7 1-4 16,3 1-1-16,9 1 3 0,-6 1 0 16,7 5 0-16,-7-3 1 0,-6-3-1 15,10 9 0-15,-4-2-3 0,-15-12 1 0,12 9-1 16,-3 0 1-16,19 14 0 0,-30-24 0 16,41 37 5-16,-24-22 0 0,-6-7 0 0,14 15 1 15,-9-7-3-15,-5-6 0 0,8 13-4 16,-5-8 1-16,0 0-3 0,0 1 2 0,1 4-11 15,-3-9 8-15,12 19 10 16,-14-18 1 0,14 15-2-16,-9-11 0 0,0 2 1 0,-1 0 0 15,1 4-3-15,-7-12 1 0,7 10 1 16,0-3 1-16,4 8 1 0,-4-9 0 0,-2 1-2 16,0 1 0-16,1-1-6 0,-3 1 1 15,0-2-2-15,-3-1 1 0,-3-6 1 16,5 12 0-16,-5-6 2 0,0-4 0 0,0 4-1 15,2 1 2-15,-2 1-2 0,0 2 1 16,1-3-1-16,-1 4 0 0,3 5-9 0,-1-6-1 16,-2-9-1-16,4 12 1 15,-4-5-2-15,0-4 2 0,0 13-2 16,0-14-1-16,0 9-38 0,0-6-2 16,-4 17 32-16,-4-7 2 15,-3 11 14-15,-1-21 0 0,1-2 9 0,2-2 0 16,6-4 1-16,-11 12 0 0,8-7 0 15,3-4 1-15,1-4-8 0,-4 6 1 0,3-6-24 16,-3 1-1-16,-25 25-33 0,6-11-18 16,2-2-19-1</inkml:trace>
  <inkml:trace contextRef="#ctx0" brushRef="#br0" timeOffset="94715.52">9576 10057 48 0,'-11'0'25'0,"1"0"-31"0,3 0 0 0</inkml:trace>
  <inkml:trace contextRef="#ctx0" brushRef="#br0" timeOffset="94848.02">9398 10053 78 0,'-11'-6'41'0,"1"1"-42"0,2-1 0 0,3-2 1 16,-18-13 1-16,6-2 1 0,2 7 0 15,2-1 6-15,0-1 0 0,-3-1-7 16,1-5 1-16,1-3-2 0,-4-2 0 0,12 17-2 15,-2 0 1-15,-7-13-29 16,-1-7-1-16</inkml:trace>
  <inkml:trace contextRef="#ctx0" brushRef="#br0" timeOffset="96096.03">9983 9908 265 0,'-9'-2'204'0,"7"-2"-130"16,-1 4 0-16,0-1 89 0,3 2-45 16,3 0-82-16,-3-1 0 15,-3-1 17-15,3 1-11 16,0 0-24-16,0 0 2 0,0 0 1 16,0 0 1-16,0 0 0 0,0 0 2 15,3-1-1-15,-3 1 1 0,8-4 18 16,3 1-7-16,35-16-22 15,-20 8 1-15,-4 2-1 0,-3 0 1 16,-8 8 1-16,18-5-1 0,-6 3 1 16,-3 3 2-16,-11 4-1 0,11 2 0 0,9 10 1 15,-10 0 0-15,-5-8 12 0,23 20-3 16,4-7-16 0,-19-12 1-16,-11-4-1 0,1-1 0 0,-8-3 1 15,4 0 1-15,1 2-1 0,3-3 0 16,-7 0-5-16,-8 0 0 0,23-4-4 15,-5 0 0-15,10-7-3 0,4-9 1 16,-9 4-3-16,2 0 0 0,-16 12-2 16,23-9 0-16,-12 10 10 0,-3 3 1 0,2 1 5 15,-3 3 2-15,0 4-6 0,1 5 1 16,-3 2-1-16,3 6 1 0,-3-1-3 0,7 9 0 16,-12-20 0-16,5 8 0 0,-2-15 4 15,10 11 0-15,-2-8 0 0,1-4 0 0,2 0-4 16,1 1 0-16,-11-4-4 0,24 0 0 15,-25-1-3-15,26-5 1 0,-15 0 0 16,2 0 1-16,-12 7 0 0,24-6 1 16,-11 6 0-16,-10 0 0 0,26-2-2 15,-17 1 1-15,3 1 8 0,-2-2 0 0,6 3 27 16,0 0-7-16,-17 0-19 16,-1 0 1-16,11 3-5 15,-3-2 1-15,-2 0-4 0,-3 0 0 0,-12-1-12 16,-9-1 0-16,12 2-38 0,-2-1 0 15,-3 0-99-15,0 2 1 0,-4-2-379 0,-3 0 1 16</inkml:trace>
  <inkml:trace contextRef="#ctx0" brushRef="#br0" timeOffset="97567.31">4620 10124 538 0,'-22'-19'264'0,"10"0"-217"16,1 4 1-16,0 0 3 0,-16-34 0 0,1-11-13 15,23 44 0-15,-5-16-15 0,5 16-1 16,-2-15-7-16,2 2 2 0,3 1-6 16,0 14 0-16,-3-27-3 0,3 13 2 0,3 15-6 15,-3-16 0-15,6-15-3 0,-3 13 1 16,2-1-3-16,-3 18 1 0,1-18-2 0,4 3 1 16,-4 1-1-16,0 0 1 0,3-8-2 15,-1 15 1-15,-3 13-1 0,1-1 2 0,6-12-2 16,0 6 1-16,7-4 2 0,-1 4 0 15,14-8 2-15,-5 9 0 0,7 0-1 16,3-1 0-16,4 3 2 0,7-2-1 16,1-1-4-16,3-3-1 0,0 1 3 15,2 6 0-15,-5 8 3 0,-23 0 0 0,19 6 0 16,-21-1 0-16,19 7 1 0,3 4 0 16,20 15 1-16,-3 10 1 0,-20-9-2 15,-3 3 1-15,0 2 6 0,1-1 0 0,7 10 17 16,4 6-2-16,-11 1-8 15,-12-13 2-15,-17-8 15 0,-1 0 2 16,-6 2 3-16,-2 1 0 0,-13-3 18 16,-16 27-14-16,-42 38-32 15,16-38 2-15,6-15-8 16,-3-2 0-16,-10-3-4 0,-6 0 0 0,-5-2-13 16,1-5-1-16,-11-3-65 0,-35 2-154 15,18-28-328 1</inkml:trace>
  <inkml:trace contextRef="#ctx0" brushRef="#br0" timeOffset="98834.81">10419 10139 180 0,'-9'0'132'0,"1"0"-102"15,4 0-1-15,-4-1 2 16,4 1 1-16,-9-2-14 0,1-2 1 0,-5-2-4 15,-8-2-9-15,10 1-4 16,9 4 0-16,-8-4-2 0,5-1 1 16,-5-6-3-16,6-1 1 0,2 8-4 15,-12-16 1-15,5 6-1 0,-8-14-1 16,16 21 2-16,-11-12 1 0,-6-4 1 16,5 9 1-16,5 4 2 0,-2 0 1 15,0 0-1-15,2 1 0 0,7 9 1 0,1 1 0 16,-1-2-1-16,3 2 0 0,-4-7-2 15,2 3 1-15,-4-2 0 0,2-4 1 0,-23-34-2 16,24 29 1-16,2-1 1 0,1 10 2 16,1-20 2-16,1 16-3 15,0-10-2-15,-2 3 0 0,-1-8 0 16,0 15 0-16,-1 0 1 16,1 6 1-16,-3-9-3 0,-2 5 1 0,0-1 0 0,1 0 0 15,-3-1 0-15,7 6 0 16,0-3-7-16,-3-4-1 0,4-1 2 15,-2 2 0-15,4 3-1 0,-1-4 1 0,1-1 2 16,0-11 0-16,0 17-3 0,1-9 0 16,-1 1-2-16,4-6 0 0,-2 10 6 0,1 6 0 15,-3 2-2-15,3-9 1 0,0-3-6 16,0 7-1-16,-3 1-5 0,0 15 1 0,0-25-16 16,2 23 1-16,4-25-5 0,9 6 11 15,-9 15-2 1,33-34-1-16,-2 10 10 0,-14 5 0 0,1 4-4 15,1 2-1-15</inkml:trace>
  <inkml:trace contextRef="#ctx0" brushRef="#br0" timeOffset="105256">3574 10108 216 0,'-11'-11'91'0,"0"3"-91"16,5 3 0-16,0-3 5 0,-11-11 0 15,11 8-3-15,-2-4 1 0,2 1-1 0,1-2 1 16,4 9-1-16,-8-13 1 0,2 4 12 15,3 5 0-15,1 4 9 0,0-4-1 0,-6-7-13 16,4 15 2-16,-1-8-10 0,0 0 0 16,-4-3-4-16,6 7 0 0,-5-9 0 15,1 6-1-15,2-1 1 0,0-4 1 0,0 2-1 16,2-2 1-16,0-1 1 0,1 2 0 16,1 6 1-16,-1-6 0 0,0-8-12 15,0 14 0-15,-1-15 6 16,0 8 1-16,3 1 0 0,1 7 0 0,-3-12-4 15,1 12 1-15,1-5-9 0,-1-1 1 16,0-1-12-16,2 2 1 0,0 1-45 0,0-8 13 16,0 13 22-1,0-5 0-15</inkml:trace>
  <inkml:trace contextRef="#ctx0" brushRef="#br0" timeOffset="106583.99">3399 10084 170 0,'-8'-5'128'0,"0"-1"-86"0,2 1 0 16,-5-2-14-16,-7-10 2 0,-5-12 11 15,3-2 12-15,1 1-21 16,1 6 2-16,13 14 0 0,-7-17 0 16,5 4-19-16,5 9 0 0,-3-11-6 15,1-2 1-15,-1 1-10 0,3 2 0 16,1-2-2-16,-1-2 0 0,2 2-3 15,0 2 1-15,0 0-2 0,0 13 0 0,0-9 3 16,0 0 0-16,0 12 2 0,2-10 1 16,-2 9-3-16,3-14 1 0,2 3 1 15,2 8 1-15,5-4 0 0,-5 10 1 0,7-7-3 16,-2 3 0-16,-1 0-3 0,-11 12 1 16,29-17-2-16,-9 6 1 0,-11 7 2 15,22-7 1-15,-10 7 2 0,-9 1 0 0,21-3-1 16,-7 3 1-16,0-1 1 0,1 0 1 15,3 1-3-15,-18 0 1 0,30 0 0 16,-16 1 1-16,0 0-1 0,-14 1 1 16,14 1-1-16,0 2 0 0,11 4 1 0,-11 1 1 15,-1-1-2-15,1 0 1 0,-2 1-1 16,-2 0 0-16,0 1 1 0,-1-2 1 16,-13-4-4-16,13 3 0 0,-2 0 0 0,1 2 0 15,6 5 0-15,-20-7 1 0,14 13 1 16,-11-3 0-16,0 12 0 0,-7-18 0 0,1 12 0 15,-1 4 0-15,-2 0 2 0,0 3 0 16,-2 0-1-16,2-14 0 0,-5 31-1 16,2-33 0-16,-6 31 1 0,4-34 1 15,-7 26 1-15,4-17 2 0,4-11 0 16,-4 9 1-16,-6-5-1 0,-4 2 0 0,-1-7 1 16,-14 1 0-16,17-5-11 0,-16 3 1 15,0-3-22-15,-7-1 2 0,1-2-6 16,16-1 2-16,-25 3-54 0,-9-2-54 15</inkml:trace>
  <inkml:trace contextRef="#ctx0" brushRef="#br0" timeOffset="114932.76">22900 8742 133 0,'-14'-8'-13'0,"11"6"-6"0,2-1-1 0,-1 2 43 16,2-2-1-16,-1 0-9 0,-4-2 2 0,8 8-13 16,-5-8 0-16,1 1-8 0,-1 1 0 15,1 1-14-15,-2-1 2 0</inkml:trace>
  <inkml:trace contextRef="#ctx0" brushRef="#br0" timeOffset="119628.25">10528 11020 375 0,'-3'0'230'0,"0"0"-164"15,6 0 0-15,-3 0 0 16,0 0 1-16,0 0-27 0,0 0 0 0,-3 0-16 16,3-1 0-16,0-2 13 0,0-1-12 15,0 0-21 1,0-3 1-16,-7-26-5 0,7 17 0 0,0-2-11 15,1-1 1-15,-1-3-36 0,0-3 0 16,0-7-40-16,0 11 1 0,0-33-198 0,0-13 28 16,3-44 109-1</inkml:trace>
  <inkml:trace contextRef="#ctx0" brushRef="#br0" timeOffset="119820.25">10656 10125 146 0,'6'-17'78'0,"-3"9"-68"0,-1 0 2 16,-1 1 2-16,3-7 0 0,-4 8-7 15,0-2 1-15,2-3-7 0,-4 21 0 0,2-14-1 16,0 4 0-16,0-2 9 0,0 1 0 16,0 1 18-16,0 0-1 0,0 1 1 15,0-1 0-15,-4 6 39 0,-13 7-18 16,-9 26-38 0,-12 13 0-16,18-29-9 0,0 0 0 0,6-1-5 0,0-4 0 15,7-10-50-15,0-5 0 0,-10 11-142 16</inkml:trace>
  <inkml:trace contextRef="#ctx0" brushRef="#br0" timeOffset="119951.75">10660 10132 294 0,'16'0'208'0,"-1"8"-146"0,-5 1-40 16,-2 0 0-16,20 16-7 0,-12 3 0 15,-7-10-12-15,1-1 1 0,-6-9-19 16,5 3 0-16,-3-2-85 0,-2-5 1 0</inkml:trace>
  <inkml:trace contextRef="#ctx0" brushRef="#br0" timeOffset="120959.25">9251 10787 395 0,'3'-14'205'0,"-1"2"-163"16,1 2 0-16,2-4 29 0,21-72-40 15,-21 63-27 1,4-16 0-16,-4 20-4 0,1-22 1 0,5-2 0 16,-2-1 1-16,-1 2 2 0,4 2 0 15,-3 1-2-15,-1 1 1 0,1 2-1 16,-3 4 0-16,-1 0-3 0,1 5 1 0,-1 0-3 16,-2 15 0-16,4-24-4 0,-4 17 1 15,-1 10-13-15,-1 2 15 16,1-8 3-16,1-3 1 15,-3 15-7-15,0-7-1 0,0 22 5 16,0-12 0-16,-2 0 1 0,1-4 1 0,-1 4 2 16,-1 2 0-16,0 0 2 0,-4-1 1 15,-33 3 4-15,24 7-1 0,-15 8 0 0,10-3 0 16,-10 8-3-16,10-5 0 0,4-5-3 16,0 1 0-16,6-7-22 0,8-4-106 15,0-7 30-15,-1 2 1 16,8-3 11-16,-4 3 0 0,0-8-88 15</inkml:trace>
  <inkml:trace contextRef="#ctx0" brushRef="#br0" timeOffset="121135.25">9377 10000 140 0,'16'0'143'0,"-6"0"-87"0,0 1 0 0,-5 4-16 16,19 8 0-16,-11 4 9 0,-2 4 0 0,2-2 9 15,-3 5 0-15,-1-4 9 0,0 3 1 16,-6-12-6-16,5 8 0 0,-1 1 33 15,2 5-45-15,-6-10-37 16,-3-13 0-16,4 10-10 0,-4-12 0 16,-2-4-96-16,2 4-152 0,-3-1 32 15,1-4 0-15</inkml:trace>
  <inkml:trace contextRef="#ctx0" brushRef="#br0" timeOffset="123135.6">6627 9978 548 0,'-5'0'327'0,"2"0"-279"15,0 0 0-15,3 0-6 0,3 0 0 0,0 0 3 16,1 0 1-16,3 0-30 0,34 6 1 16,12-1-15-16,-7-1 1 0,0-2 27 15,-18-2 0-15,25 2 15 0,3 1 1 0,0 1-16 16,3-2 1-16,-4 0-17 0,-3 0 0 15,-3 0-6-15,-7-1 0 0,-10 2-5 16,-4-1 0-16,-10 2 4 0,-15-4 0 0,8 3-43 16,-9-3 1-16,-1 1-77 0,-10-2 2 15,3 0-177-15,3 1 0 0</inkml:trace>
  <inkml:trace contextRef="#ctx0" brushRef="#br0" timeOffset="123688.6">5971 10081 465 0,'-3'0'316'0,"-2"0"-172"0,2 0-32 15,3 1-35 1,3-1-49-16,-3 0 1 16,0 0 6-16,-1 2 0 0,5-2 27 0,6 2-9 15,13 5-30 1,18-3 1-16,-7 0-6 0,0 0 1 0,1-3-7 15,5 1 0-15,-21-2 2 0,22 5-1 16,-1-3 2-16,3 0 1 0,3-1 15 16,4-1-9-16,-8 1-8 15,-5-1 1-15,-9 1 14 0,-12-1 0 16,-13 0-6-16,1 0 0 0,-6 0-19 16,-11 0 1-16,14 0-33 0,-4 0 1 15,-23 0-115-15,-5 0 1 0,-4-2-357 16,-7-5 0-16</inkml:trace>
  <inkml:trace contextRef="#ctx0" brushRef="#br0" timeOffset="138583.82">6784 9955 162 0,'-5'-12'110'0,"0"4"-75"16,2 1 1-16,0-2-7 0,-9-16 1 15,4 10-16-15,2 0 1 0,-2 2-8 0,0 1 1 16,-2-1-4-16,4 1 0 0,-2 3 1 16,-1 1 1-16,6 6-3 0,6 6 0 15,-6-6-2-15,-3-5 0 0,1 5-11 16,0-1 0-16,2-1 1 0,-4 1 0 0,1-3-7 15,-4-5 1-15,1 5 2 0,0-2-1 16,1-1 4-16,-1-1 0 0,-37-36 0 16,38 35 0-16,1 0 8 0,3 4-1 0,-3-6 3 15,-2-5 2-15,3 8 0 16,1-1 0-16,-4-3-1 0,3 5 1 0,0-1-3 16,-1-1 0-16,1 2-4 0,3 4-1 15,0 0-11-15,0-5 1 0,-3-7-24 0,3-8-15 16,3 7 6-1,0-1 0-15</inkml:trace>
  <inkml:trace contextRef="#ctx0" brushRef="#br0" timeOffset="139028.28">7361 9679 87 0,'-6'15'109'0,"0"-4"-82"0,4-4 2 0,-5 2-11 15,-7 15 1-15,4-9-9 0,-2-1 0 16,0 1-6-16,2 1 0 0,-1 1-3 0,0 1 1 16,-1 0-2-16,-2 3 1 0,0-2 0 15,-1 1 1-15,-12 4-11 0,10-8 1 16,2-6-63-16</inkml:trace>
  <inkml:trace contextRef="#ctx0" brushRef="#br0" timeOffset="142659.85">4790 6250 654 0,'0'0'322'0,"1"16"-254"0,1 4 1 0,-1 4-19 16,3 22 1-16,13 150 15 0,-5-131-25 15,20 66-32-15,-13-50 2 16,-1-13-6-16,0-4 1 0,1-4-5 0,-4-11 1 16,2-2-4-16,0-8 1 0,-3-9-7 15,1-4 0-15,-4-9-69 0,-5 0 1 16,-4-13-51-16,-1-1 0 0,-4-7-315 0</inkml:trace>
  <inkml:trace contextRef="#ctx0" brushRef="#br0" timeOffset="142904.35">4612 6956 244 0,'4'20'240'0,"1"-1"-135"16,3 2 0-16,-1-1 0 0,33 86 2 16,-30-87-29-16,11 17 1 0,2-6-17 15,-4-3 0-15,5-9 12 0,-13-11 1 0,30 6-11 16,-13-9 0-16,-8-8 4 0,6-7-30 15,14-11-27 1,27-22 0-16,-17-28-3 0,-26 22 0 16,-4-3-18-16,-6-2 1 0,-3-20-43 0,1-5-51 15,-7 9-3 1,-4 33 2-16,-1 30-91 0,0-1 0 0</inkml:trace>
  <inkml:trace contextRef="#ctx0" brushRef="#br0" timeOffset="150175.99">5781 8666 511 0,'0'0'278'0,"0"0"-217"16,0 0 2-16,0 0 39 0,1-2-35 15,1 1-42 1,-1-2 0-16,2 1-4 0,-1 1-1 0,4-3-4 16,-3 1 1-16,0 0-8 0,3-1 0 15,0 0-4-15,5-4 1 0,32-21-2 16,-29 23 0-16,9-5-1 0,-6 6 0 0,3 1-2 15,-2 3 1-15,-1-2-2 0,2 3 1 16,-1 0 1-16,-1 0 0 0,-8 0 4 16,11 0 14-16,-1 0 5 15,-2 0 1-15,-11 3-5 16,15-2 0-16,-16 0-5 0,4 2-1 0,5 0-4 16,-5-1 2-16,1-2-10 0,3 0 1 15,-2-2-6-15,4 0 0 0,-2 1-1 0,-1-2-1 16,6 2 25-16,7-3 0 0,-11 7 35 15,17 1-7-15,16 6-26 16,-35-7 1-16,21 3-3 0,2 3 0 16,-14-6-5-16,-13-3 0 0,20 1-6 15,-12-1 1-15,-1 0-4 0,0 0 0 0,-9-1-7 16,2 1 1-16,13-3-17 0,-8-2-1 16,0-1-146-16,0 0-385 15</inkml:trace>
  <inkml:trace contextRef="#ctx0" brushRef="#br0" timeOffset="156916.6">5369 7484 458 0,'0'11'235'0,"0"1"-189"0,0 2 1 16,-1 0-19-16,1 15-1 0,-2 3-20 15,-1-1 0-15,-2 16-12 0,1-14 0 0,1-15-77 16,-4 16-126-16,-12 17-106 16</inkml:trace>
  <inkml:trace contextRef="#ctx0" brushRef="#br0" timeOffset="157103.6">5124 7815 437 0,'0'0'221'0,"0"0"-144"0,0 1 0 0,0 4-25 16,0 1 0-16,3 5-17 0,7 12 2 0,10 13 3 16,23 2-16-16,-9-19-20 15,-2-10 1-15,-9-8 2 16,-10 0 0-16,3-9-54 0,13-11-107 15,13-20 71-15,-8-29 0 16,-25 35-47-16,0-2 0 0</inkml:trace>
  <inkml:trace contextRef="#ctx0" brushRef="#br0" timeOffset="159120.17">8278 8682 584 0,'0'0'284'0,"0"0"-226"0,0 0 1 0,0 0 0 16,0 0 2-16,2 0-24 0,-1-3 2 15,2 2-8-15,4-1 1 0,28-10 18 16,8 4-6-16,-11 5-15 16,5 3 2-16,-10 1-5 0,-2 2 2 15,-3 0-6-15,1 3 1 0,6 4 13 16,2 1-15-16,-16-8-12 15,13 7 1-15,13 1-1 16,-25-8 0-16,2-2-2 0,-1-1 0 0,0 0-1 16,1 0 0-16,-9-4-5 0,8-1 2 15,13-9-3-15,-9-3 0 0,2 0-1 0,1 2-1 16,12-1 0-16,-10 9 1 0,-15 6 2 16,13-3 0-16,1 3 16 0,-2 2-1 0,-11 4 9 15,10 2-1-15,-2 4-4 0,12 11-1 16,-15-7-7-16,4 8 2 0,-13-18-5 15,-5-1 0-15,19 11 8 0,-4-12 4 16,3-1-17 0,1-2 0-16,-11-5-4 0,18-6 1 0,-9 0-2 15,-2-3 0-15,-10 7 2 0,12-1 1 16,6-3 5-16,-9 9 0 0,3 1 9 16,1-2-1-16,3 2 3 0,2-2 1 0,0 1-6 15,0-1 1-15,-3 3-6 0,-3-2 1 16,0 1-3-16,-12 1 1 0,-2-2-5 0,15 1 0 15,-4 0-2-15,-14-1 1 0,0 1-13 16,-15 2-1-16,22-2-26 0,-8 1 0 0,-2 0-104 16,0 0 0-16</inkml:trace>
  <inkml:trace contextRef="#ctx0" brushRef="#br0" timeOffset="161048.21">20739 7496 621 0,'-6'5'412'0,"1"-4"-212"16,-1-1-108-16,1-1 1 0,-13-4 34 15,-19-23-61-15,-23-25-51 16,13 9 0-16,1 12-5 15,-8-4 1-15,-6-3-9 0,-1-7 2 16,-1-9-2-16,2-8 0 0,11-9 2 0,6 1 1 16,11 5-5-16,6 4 1 0,9 5-5 15,15 0 0-15,4 4-1 0,1 2-1 0,6 25 0 16,5 0 1-16,24-50-7 0,27-1 0 16,-1 33-17-16,7 4 2 0,12 11-12 15,5 3 0-15,5 8-11 0,4 14 1 0,21 12-49 16,71 45 56-16,-11 41 71 15,-89-13 1-15,-24-5 20 0,-25 3 0 16,-11 6-1-16,-26 6 0 0,-9 5-1 16,-25 2 0-16,-9-3-5 15,-27-26 0-15,-13-4-17 0,-14 0 0 0,-6-6-18 16,-9-17 2-16,-4-8-25 0,-4-4 1 16,-20 0-192-16,-64-6-484 0</inkml:trace>
  <inkml:trace contextRef="#ctx0" brushRef="#br0" timeOffset="162232.26">8742 6986 879 0,'-6'0'417'0,"4"9"-258"16,1 6-83-16,1 4 0 16,-3 91-26-16,3-77 0 0,3 38-25 15,-3-71 0-15,0 31-13 0,3 70-1 16,6 31-4-16,-1-38-5 16,-2-7-11-16,0-44 1 0,-8-56-29 15,5 54 0-15,-1-14-55 0,-2-9 0 16,-2-3-132-16,-3-18 65 15,0-15 117-15,2 12 2 0,-34-34 30 16,1-31 94-16,14 26-44 16,2 10 0-16,12 20 38 15,10 15 35-15,8 0-59 16,1 0 0-16,9 3-13 0,3 1 0 16,6-3-22-16,2-2 2 0,-2-7-15 0,20-10 1 15,-18-4-12-15,12-22 1 16,-20 11-21-16,0 0 2 0,-14 22-9 0,8-14 1 15,-2 1-18-15,-13 20 1 0,0-2-65 16,-2 6 1-16,-4-1-334 0</inkml:trace>
  <inkml:trace contextRef="#ctx0" brushRef="#br0" timeOffset="162899.17">7627 6814 798 0,'0'28'373'0,"3"16"-244"0,3 16-32 16,-4-10-64-16,17 189-1 0,-15-200-5 16,-1 35-1-16,0 11-5 15,5 33-26-15,-2-12-22 16,-5-50 1-16,-1-13-31 0,0-16 2 15,0-33-48-15,0 32 1 0,-1-19-31 16,-2-3 0-16,-7 11 10 0,-4-8 0 0,-5-19-47 16,-20-19 105-16,11-1 75 15,-21-21 2-15,27 27 37 0,0-3 1 16,5 1 33-16,5 1 2 0,5 6-38 16,5 16 0-16,4 0 16 0,-2 2-1 0,7-8 26 15,-3 21 0-15,4-9-42 0,27 0 1 16,11 25 57-16,17 16-12 15,-16-16-48-15,-32-21 0 16,37 8 22-16,-27-23-20 16,-5-5-45-16,17-10 0 0,19-30-72 15,-16-6 1-15,-17 22-86 0,-3 2-1 16,-9 3-211-16,-6-6-1 0</inkml:trace>
  <inkml:trace contextRef="#ctx0" brushRef="#br0" timeOffset="167640.2">11220 8802 470 0,'-2'0'250'0,"0"0"-213"0,2 0 2 0,0 0 3 15,0 0 1-15,0 0 5 0,2 0 0 16,1 0 14-16,4-3-17 15,12-6-18-15,7-5 0 0,14-9 3 16,-18 12 1-16,8-9-7 0,-10 6 1 16,-6 7 23-16,11-5 1 15,13 1-30-15,-32 10 2 0,11 1 0 16,-7-1 0-16,1 1-4 0,-6 0 0 16,5 0-4-16,0 0 1 0,-4 0-5 0,5 1 1 15,7 1 8-15,-4 2 1 16,-3-1-9-1,3-1 1-15,-2-1-1 0,-1-1 0 0,-2 0-3 16,1 0 0-16,-7-1-5 0,-5 0 0 16,8-3-3-16,2-1 0 0,-1-1-3 0,-3 5 1 15,2-4-4-15,3 3 0 0,3-5 5 16,36-21 1-16,-30 28 3 0,-3 0 0 0,1 1 1 16,1 2 1-16,-2 6 0 0,-1 3 0 15,-6-6 0-15,12 12 1 0,-7-6 3 16,0-1 1-16,-6-8-1 0,7 4 1 0,11 2-1 15,-8-8 0-15,4-1-3 0,-1 0 2 16,-11-4-7-16,25-6 1 0,-8-1 0 0,3-3 1 16,1 2 1-16,-16 7 1 0,30-6 4 15,-15 10 1-15,-1-1 3 16,-3 1 1-16,-2 1-1 0,-1 0 1 0,-12 1-3 16,-1 1 2-16,17 2-3 0,-1 2 0 15,-17-3 6-15,14 6-3 0,-15-8-8 16,12 5 1-16,-15-6-3 15,0 0 1-15,-8-3-4 0,7 6 0 0,-3-3-1 16,1 0 1-16,1 0-14 0,-2 0 2 16,0 0-37-16,0 0 0 0,1 1-110 15,1 1-1-15,-8-4-330 0,3 5 1 0</inkml:trace>
  <inkml:trace contextRef="#ctx0" brushRef="#br0" timeOffset="172831.7">10077 8613 645 0,'0'0'306'0,"1"-2"-248"16,1 1 0-16,0 1 0 0,1 0 0 15,9-3 38-15,3-1-5 16,13 3-49-16,9 0 1 0,-21 3 37 16,32 9-10-16,-17 4-41 15,-5 1-1-15,-17-10-9 16,19 18 0-16,-7-7-8 0,-12-11 2 0,5 3-6 16,3-1 0-16,-1-4-1 15,3-3 0-15,0 0-4 0,1-2 0 0,-8-4-3 16,25-4 1-16,-14-3 0 0,3-5 1 15,-14 12 0-15,13-7 0 0,13-3 0 16,-13 13 0-16,-2-1 5 0,3 2-1 0,5 1 16 16,12 3 35-16,-20 0-33 15,24 5 0-15,1-1-8 0,-2-1 0 16,-9 0-4-16,0-2 0 0,0-2-4 16,-3-1 1-16,-5 2-5 0,0-3 0 0,-1-3-6 15,-13 2 1-15,20-3-21 0,-12-4 1 16,1-1-100-16,-1 0-250 15</inkml:trace>
  <inkml:trace contextRef="#ctx0" brushRef="#br0" timeOffset="182092.29">7215 8774 427 0,'9'0'247'0,"-2"0"-140"0,-3 0-24 15,-1 0-51 1,0 0 2-16,1 0-5 0,3 0-1 0,-10 1 27 16,11 0 0-16,-5 0-23 15,-3-1 1-15,8 3-2 16,-4-2-1-16,6-2 14 0,32 4-17 15,-17-14-17-15,4-9 1 16,-10 6-3-16,-12 9 1 0,18-8 5 0,-8 10-1 16,0 1 5-16,-1 2 1 0,-8 2 3 15,9 2 1-15,6 7-5 16,-8 2 2-16,-1 3-6 0,6 12 0 0,-10-16 4 16,5 6-4-16,0-5-8 15,-7-9 1-15,10 8-4 0,-10-12 1 16,-13-4-12-16,7 4 1 0,18 0-4 15,-26-6-1-15,12 0 4 0,6-5 0 0,-9 4-3 16,42-35 1-16,-34 31 0 0,-1 4 1 16,3 5 13-16,1 1 1 0,4 1 7 15,5 3 0-15,6 7 17 0,-9-2-9 16,18 4-15-16,16 6 0 16,-24-12-1-16,-8-4 1 0,0-2-2 0,1 0 1 15,-12-3-4-15,11-2 1 16,12-7-3-16,-12-2 0 0,-7 9-1 15,24-14 1-15,-12 12 10 16,-1 5 0-16,-16 4 5 0,17 5 0 16,-20-2-4-16,11 5 2 0,-4 0-2 0,12 7 1 15,-6-10-1-15,-11-6 0 0,22 4-1 16,-10-5-1-16,-11-1-5 0,23-3 0 0,-10-1-2 16,2-4 1-16,-14 4-3 0,21-13 1 15,-12 11-1-15,-1 3 1 0,-3 3 4 16,0 1 1-16,-7 4 11 0,5 1 2 0,9 5 1 15,-9 5 1-15,1-1-6 16,-1-2 0-16,-5-8 2 0,8 5 2 16,12 1-12-16,-6-8 1 15,-15-7-6-15,13-1 0 0,10-11-1 16,-8-3 0-16,-3 4-2 0,0-1 0 0,6 0-4 16,-18 16 2-16,6-4 6 0,4 4 1 15,-3 1-1-15,-1 0 2 0,-9 1 4 0,8 3 0 16,0-2 0-16,-2 3 0 0,4 0-2 15,-4-2 0-15,4 1 0 0,-1-4 1 0,9 1-1 16,-6-1 0-16,-8-1-1 0,10 1 1 16,7-6 0-16,-5 0 1 0,-13 5 0 15,13-1 1-15,8-2 5 0,-10 4 0 16,-12 1-2-16,12 2 0 0,-2-1-3 16,-2 3-1-16,10-1-4 0,-7 0 0 0,-2-4-1 15,5 1 0-15,-10-2-19 0,12-4 1 16,8-7-24-16,-13 0 0 0,-14 6-83 15,1 5-1-15,-3 0-255 0,7-8 0 0</inkml:trace>
  <inkml:trace contextRef="#ctx0" brushRef="#br0" timeOffset="184283.79">9653 8650 337 0,'6'-12'213'0,"-2"5"-155"0,0 1 2 16,-1 0 43-16,15-17-39 0,-4 7-44 15,0-3 2-15,1 4-2 16,10-9 1-16,-8 6 0 0,6 0 2 0,4-9 23 16,-9 7-5-16,24-33-29 15,-22 23 1-15,-6 6-8 16,-1-1 1-16,0-1-2 0,-2-6 1 16,1-2-1-16,-4 0 0 0,-5 16 0 15,5-18 0-15,-5-1-1 0,4 1 0 0,-7 17-2 16,3-19 1-16,-1-1-1 0,-2-1 0 15,1 1-2-15,-1 2 0 0,0-4 0 16,0 19 1-16,0-22-4 0,-1-2 0 0,-4-23 0 16,-4 23 1-16,-8-21 2 0,-3 24 1 15,-12-15 0-15,6 20 1 0,-5 6-2 0,-4 0 1 16,-4 7 0-16,-3 0 1 0,-6 4-2 16,-1-1 1-16,1 1 2 0,-4-1 0 0,-2 1-1 15,-1-2 0-15,1 0-1 16,-1-1 0-16,3-3 2 0,1-3 0 0,2-2 0 15,0 0 1-15,2 1-2 0,2 1 0 16,1 0 1-16,3 4 1 0,-2-1 1 16,3 1 0-16,0 1 0 0,-3 2 1 0,1 0-1 15,1 1 0-15,-7 1-1 0,4 3 0 16,-5 0-1-16,0-1 1 0,1 1 14 16,-3 0 1-16,0 1-6 0,1 3 0 0,-1 4-5 15,5 5 1-15,-1-1-3 0,24 4-1 16,-20-2 2-16,1-2 0 0,-7 2 5 0,20-1-7 15,-21 0-5 1,5 1 1-16,1 0-4 0,14 1 0 16,4 1-2-16,3 2 1 0,13 3 2 15,-24 3 1-15,1 6 1 0,7 3 0 0,3 2 1 16,-14 13 0-16,11-6-1 0,0-3 0 16,0 2 1-16,4 0 0 0,-4 1 0 15,0-1 0-15,1 1 0 0,2-3 0 0,14-10 0 16,-2 0 0-16,-20 22 4 0,13-10 1 15,4 1 1-15,-7 19 0 0,6 5 6 16,1 13-5-16,3 3-5 16,3-14 2-16,7-31-2 15,-1 24 1-15,1-2-1 0,-1-21 1 0,0 23-3 16,2 0 1-16,-1-5 0 0,1 4 1 16,0-22 1-16,0 22 1 0,0 1 5 0,0-1 0 15,0 2 0-15,0 2-1 0,0 0-2 16,0 0 1-16,-2-2-1 0,2 1 1 0,0-2-2 15,-1-3 0-15,1-1 1 0,1 0 0 16,1 12-2-16,3-18 1 0,2-2-1 16,4 0 0-16,9 13-1 0,-2-13 0 0,11 12-2 15,-9-12 0-15,-1-1 2 0,-1-1 1 16,-2 0-1-16,1 3 1 0,-2 3-3 16,0-5 0-16,-7-16 1 0,9 13 1 0,1 9-1 15,-2-16 1-15,-9-9-3 16,0 1 1-16,5 7 0 0,8 12 1 0,4-6 1 15,-5-7 1-15,-1-2-2 0,4 2 1 16,-3-4-2-16,2 2 0 0,0-1 0 0,2 4 0 16,-10-12-1-16,9 10 1 0,15 5-10 15,-9-9 0-15,1 1-31 0,0-2 1 0,0-1-66 16,4 0 1-16,-19-7-177 0,2-3 1 16</inkml:trace>
  <inkml:trace contextRef="#ctx0" brushRef="#br0" timeOffset="201099.52">24770 14881 735 0,'0'0'234'0,"10"0"-232"0,1 0 0 16,12 3 6-16,115 26 1 0,-58-14 39 15,198 36-14-15,80 17-31 16,-76-35 1-16,-19-9-12 0,9 5 1 16,3 0 64-16,-3-3 1 0,50-3 54 15,207-19-79-15,-7-4-29 16,-215 0 0-16,-56 4 1 16,-21-4-1-16,-15 1 0 0,-40 8 1 0,-19 1-4 15,-38-3 1-15,-17 1-8 0,-43 2 1 16,-15 1 11-16,-37-10 0 0,-21-5-29 15,12 9 2-15,-22-5-62 0,25-1 1 0,-81 2-91 16,30-2 0-16</inkml:trace>
  <inkml:trace contextRef="#ctx0" brushRef="#br0" timeOffset="205499.78">25101 15065 458 0,'0'22'328'0,"0"0"-236"0,0-2 0 0,-3 5-23 15,-6 92 2-15,6-94-30 0,-6 21 1 16,10-49-26-16,-4 44 0 0,0-10-8 0,0-3 2 16,6-17 10-16,6 7-32 15,11-5-19-15,3-16 2 0,20-16 4 16,-17-9 1-16,7-22 10 15,-14 16 1-15,-6 0 12 0,0 2 0 0,-3 4 3 16,-1 4 1-16,-4 10 1 0,-4 10 0 16,-1 5 28-16,2 0 1 0,-5 23 47 15,12-1-7-15,-9 48-45 16,0-24 1-16,-6 80 3 0,-8 47-1 16,0-91 58-16,-14 9-15 15,-10-23-48-15,9-42 1 0,3-10-12 16,-2-9 1-16,-1-1-26 0,-2-2 0 15,0-9-28-15,18 1 0 0,-15-11-40 0,3-7 0 16,-10-23-51-16,21 8 2 0,6-5-54 16,5-2 0-16,3-1-78 0,0 23-1 15</inkml:trace>
  <inkml:trace contextRef="#ctx0" brushRef="#br0" timeOffset="205784.41">25405 15591 878 0,'-21'37'400'0,"8"-11"-362"0,7-10-51 16,6-4-121 0,-7 16 26-16,14-16 0 15,9-12 48-15,2-8 2 0,-24-1 59 0,49-14 1 16,-15-8 47-16,-13 14 0 0,-1 8 40 15,-10 9 0-15,-2 11 64 0,-5 9-47 16,18 42-75-16,-15-10 0 16,2-9-16-16,1-27 1 0,0 14-18 15,1-3 0-15,4-7-65 0,0-4 0 0,2-5-103 16,-5-10 0-16,-2-4-116 0,-9-13 1 16</inkml:trace>
  <inkml:trace contextRef="#ctx0" brushRef="#br0" timeOffset="206417.06">25764 15263 581 0,'-19'0'396'0,"4"9"-274"15,4 6 0-15,0 5-34 16,-43 78 1-16,46-71-44 0,-5 27 1 0,5 16-10 16,6 3-39-16,4-50-51 15,1 29 0-15,0-43-67 0,6 15 0 16,2-14-302-16,0-20-73 16,13-2 347-1</inkml:trace>
  <inkml:trace contextRef="#ctx0" brushRef="#br0" timeOffset="206544.06">25811 15449 225 0,'13'-29'201'0,"-6"17"-144"0,0 5-1 0,-2 2-2 16,18-12 0-16,-14 27 60 0,8 15 8 16,2 27-72-1,-9 7 1-15,-10-1-12 0,-3-9-70 16,0-35-53 0,0 14-1-16,-3-11-179 0,-8-19 2 0</inkml:trace>
  <inkml:trace contextRef="#ctx0" brushRef="#br0" timeOffset="206649.09">25971 15272 245 0,'-5'-4'115'0,"3"2"-99"0,2 2 2 15,2 2-18-15,-2-2 0 0,-2 0-209 16</inkml:trace>
  <inkml:trace contextRef="#ctx0" brushRef="#br0" timeOffset="206776.07">26064 15329 413 0,'9'55'509'0,"-1"-23"-393"0,1-4 1 0,-5 9 5 16,9 154-71-16,-23-152-59 15,-20 16 0-15,-3-5-85 0,-7-3 0 16,-22-6-515-16</inkml:trace>
  <inkml:trace contextRef="#ctx0" brushRef="#br0" timeOffset="214364.15">26714 16668 750 0,'15'-11'255'0,"5"5"-252"0,0 4 1 16,5 0 8-16,102-5 1 0,-96 11-8 16,24 14 1-16,-33-5-4 0,42 29 1 0,-44-4 41 15,-8 1 0-15,-24 23 118 0,-14-19-4 16,-2-8-102-1,-40 71 1-15,-10-31-29 0,40-41 2 0,9-7-22 16,9-5 1-16,12-6-5 0,4-6 0 0,10-7-12 16,6 1 0-16,21-2-98 15,9-9-89-15,52-14 77 16,-17-8 1-16,18-36-32 0,-40 13-1 16,-6-6 30-16,-2-2 0 0,-6 6 52 0,-4 4 1 15,-2 5 28-15,4-2 1 0,-2 1 12 16,1-2 2-16,0-2 11 0,-1 1 0 0,2-4 24 15,0 0 0-15,6-1 19 0,2-1 2 16,1 4 8-16,1 8 0 0,-4 9 13 16,1 8 1-16,-4 15 15 0,-7 4 2 0,-7 7 27 15,-6 0 0-15,-17 5 14 0,-3 1 1 16,6 15-48-16,-18-16 2 0,1 43-18 0,-9-15 1 16,-8-2-6-16,-22 19 1 15,3-16-21-15,2 2 2 0,-7 2-20 0,0-2 1 16,3-2-11-16,4-3 0 0,13-3-66 15,8-2 2-15,22-16-40 0,-4-4-1 16,8 12-7-16,10 5 0 0,7-11 63 0,10 0 0 16,-16-6 79-16,23 13 0 0,-31 0 144 15,2 33 12-15,-18-2-109 16,-7-29 1-16,-9 33-41 0,-19 9 2 16,6-8-28-16,16-24 1 0,7-1-7 0,1-4 1 15,3-2-5-15,0 0 2 0,7-5-4 16,-4-1 1-16,7-13-14 0,-1 1 0 15,2-3-10-15,-1 2 0 0,-2 1-22 16,4-10 1-16,-1 2-79 0,0 2-1 0,-1-1-43 16,1-4 2-16</inkml:trace>
  <inkml:trace contextRef="#ctx0" brushRef="#br0" timeOffset="214696.15">28173 16381 617 0,'11'-11'372'0,"-6"8"-274"16,-2 0 0-16,-2 0 6 0,2 3-1 15,-9 4-50-15,3 0 0 0,1 2-19 16,-20 24-23-16,-15 17-14 16,-16 23 0-16,2-13-36 15,25-26 0-15,4 11-129 0,6 7-64 16,5-7 127-16,11-15-1 16,0-2 31-16,-1 8 85 15,-4-17 18-15,-3 15-1 0,-4-2 10 16,-3-7 1-16,7-12-13 0,-12 21 1 15,11-13-14-15,3-5 0 0,2 1 30 16,6-4 26-16,1 5-28 16,3-1 2-16,-1-7 32 0,6 13 0 0,4-2-22 15,-7-6 2-15,-3-5-31 0,3 5 1 16,3 3-13-16,-6-5 0 0,0 2-7 0,-2-2 0 16,-2 0-6-16,-1-6 0 0,5 7-31 15,-5 0 2-15,0-1-71 0,0 1 1 16,0-1-395-16</inkml:trace>
  <inkml:trace contextRef="#ctx0" brushRef="#br0" timeOffset="-214304.58">28347 16222 657 0,'16'-6'352'0,"-1"3"-214"0,-7 3-98 15,-5 0 1-15,1 4-33 0,8 1 2 0,-6 7-27 16,-5 13 1-16,-1 16-1 16,-4-11-1-16,1-15-16 0,-8 30 0 0,0-13-63 15,-2-2 39-15,2-2 49 16,3-6 2-16,4-9-1 16,4-6 0-16,4-7 3 0,-4 1 0 0,3-2 1 15,2 2 1-15,-1-1-4 0,3 1 2 16,28 4 0-16,-18-3 1 0,0 1 4 15,9 6 1-15,-6-1-18 0,-14-4-1 0,8 6-42 16,-4 7 0-16,-19-19 6 0,14 32 0 16,-11-22-33-16,-8 6 1 0,-7-1-1 15,-16 8 0-15,-17 10-41 0,8 1 99 16,3-4 119-16,31-22 1 16,-25 10 50-16,30-16 0 0,-16 1-8 15,12-2-1-15,10 1 62 0,1-7-115 16,6 5-68-16,-3 0 0 15,5-2-6-15,9-4-1 0,38-21-5 16,-24 24 1-16,1 1-12 0,-5 0 2 0,-5 3-105 16,-7 0 89-16,-16 2 31 15,-5 1 1-15,-9 1-9 0,10 1 1 16,-50 19-18-16,-5 1 0 0,20-8-33 16,0-1 2-16,-12 8-45 15,22-9 1-15,8-4-25 0,14-8 0 0,1 3-150 16</inkml:trace>
  <inkml:trace contextRef="#ctx0" brushRef="#br0" timeOffset="-214157.08">28205 16868 617 0,'0'2'460'0,"0"8"-239"15,0 9-122-15,0-1-75 16,0 0 1-16,0 15-15 16,0 1 1-16,0 22-9 0,0-40 1 0,0 18-1 15,2-4 1-15,-1 18-31 0,1-19 1 0,1-1-61 16,0-2 0-16,-1-7-108 0,-2-15-1 15,0-4-411-15</inkml:trace>
  <inkml:trace contextRef="#ctx0" brushRef="#br0" timeOffset="-213840.08">28187 17029 504 0,'-8'-19'348'0,"5"11"-244"16,1 4-1-16,1-1-41 0,1 2 1 15,1-8-42-15,7 5-1 0,0 9-16 0,9-11 0 16,39-13-7-16,-20 20 1 0,-5 0-3 15,-1 1 0-15,-17 1-4 0,10 1 1 0,-17 2 9 16,9 5 0-16,1 7 8 0,-15 9 0 16,-10-4-5-16,-5 4 1 0,-9-1-3 15,-6 3 1-15,-4-4-2 0,0 0 0 16,-21 11-3-16,20-12 0 0,21-13-6 0,-14 10 1 16,6-3 0-16,14-9 1 0,-11 16 9 15,14-11 0-15,8-7 49 0,7 7 42 16,24-1-32-16,2-7 1 15,11-3 21-15,4-1 2 0,-17-1-26 0,35 0 1 16,8 0-22-16,93-1 0 0,-87 2-17 16,-4 0 0-16,-7 0-13 0,-13 0 2 0,-4 0-12 15,-24 0 1-15,-40 0-27 0,19 0 1 0,23 1-89 16,-30 0 2-16,-4 0-233 0,8 3 0 16</inkml:trace>
  <inkml:trace contextRef="#ctx0" brushRef="#br0" timeOffset="-213713.08">29052 17463 1230 0,'0'-1'407'0,"0"1"-427"16,0 0 1-16,-2 0-212 0,2 0 1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11:38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4942 11761 707 0,'-38'15'359'0,"10"2"-312"15,6 0 1-15,3 1-28 0,-75 73 2 0,83-69-23 16,-9 19 1-16,11-4-15 0,3-3 1 16,10-7 3-16,1-2 0 0,3-15 7 15,3-3 1-15,15 17 1 0,15-10 2 0,-27-10 4 16,29 4-1-16,-29-2 4 0,13 3 1 16,-2 5 12-16,-3 4 2 0,-6 5 5 15,3 23 1-15,-16 21 2 0,-3 31-19 16,0-47-2-16,-6 99 0 15,4-81-4-15,-1-7 0 0,2-6-6 16,1-11 1-16,0-3-7 0,0-47 1 0,0 44-46 16,0-23 0-16,0 17-59 0,0-4-1 15,0-7-148-15,0-16 0 0</inkml:trace>
  <inkml:trace contextRef="#ctx0" brushRef="#br0" timeOffset="2107.98">10737 6863 633 0,'-2'0'278'0,"4"1"-207"0,1 0 2 0,8-1 6 16,12 2 2-16,17-4-35 15,118-13 1-15,-149 10-32 0,91-17 1 0,72-17-14 16,-37 19 0-16,4 5-13 0,0 13 1 16,1 3-119-16,5 5-1 0</inkml:trace>
  <inkml:trace contextRef="#ctx0" brushRef="#br0" timeOffset="2679.99">14457 6767 265 0,'43'-2'186'0,"25"1"-133"15,13 9-35 1,-12 4-16-16,260 40 0 0,-275-35-1 16,53 21 1-16,3 2 2 0,-2-5 0 15,-3-1-3-15,-8-5 1 0,-2-5-65 0,-12-14 0 16</inkml:trace>
  <inkml:trace contextRef="#ctx0" brushRef="#br0" timeOffset="3639.98">10349 13176 529 0,'-45'0'249'0,"25"0"-232"16,15 0 32-1,5 0 0-15,16 0 2 0,-7 0 1 16,5 0-27-16,47 0-1 0,7 0-16 16,13 0 0-16,58 2-11 0,65 2 0 0,-101 2 0 15,4 3 1-15,1-2-67 0,2-6 2 16,-7-3-208-16,-18-10 0 0</inkml:trace>
  <inkml:trace contextRef="#ctx0" brushRef="#br0" timeOffset="4124">11900 13027 740 0,'0'0'265'0,"7"-1"-251"0,1 1 0 0,5-2 27 15,11 0 1-15,13 2-3 0,9-1 0 0,12 1-18 16,8 0 1-16,-26 0-14 0,35 0 0 15,1 0-6-15,44-3 1 0,29 0-3 16,-86 3 1-16,-5 0-25 0,-10 0 2 16,-54 0-52-16,50 0 1 0,-29 0-54 0,16 0 2 15,-23-4-196-15</inkml:trace>
  <inkml:trace contextRef="#ctx0" brushRef="#br0" timeOffset="4735.47">13379 12410 741 0,'-6'2'321'0,"4"0"-264"16,2-2 1-16,5 0 20 0,-2 4 1 15,9 5-23-15,19-2 0 0,26 3-25 0,-3-3-1 16,-2-6 8-16,152 9-23 15,-41-2-15-15,-60 0 0 0,-14-1-81 16,-3-7-1-16,1 0-69 0,-2 0-1 16,-2-3-116-16,-10-14 0 0</inkml:trace>
  <inkml:trace contextRef="#ctx0" brushRef="#br0" timeOffset="5287.98">15652 12487 664 0,'-14'0'333'0,"9"0"-307"0,1 0 1 0,4 0 35 16,6-2 0-16,2 2 65 15,24-7-63-15,37-2-55 16,3 2 1-16,16-1-19 0,6 5 2 16,82 2-100-16,-79 1 1 0,-5-2-142 15,-17-6 0-15</inkml:trace>
  <inkml:trace contextRef="#ctx0" brushRef="#br0" timeOffset="21787.78">4710 8039 293 0,'-16'17'112'0,"6"-6"-115"0,4 0 0 0,4-5-4 16,-11 16 1-16,13-21-1 0,1 0 2 16,7-5 1-16,-5 8 0 0,3-4-3 15,0 0 1-15,33 6 5 0,-19-6 0 0,-11 3 10 16,17 2 1-16,-3 16 10 0,-9 26 0 15,-5 11 10-15,-6 7 0 0,-2-22 9 16,1 43 1-16,0 53 8 0,-2-44 0 0,0 1-7 16,0 6 0-16,0-1-10 15,0-2 1-15,0-5-2 0,0-17-1 0,0-5-13 16,0-17 0-16,0-2-16 0,3-9 1 16,-2-48-35-16,6 47 1 0,0-7-140 15,2-2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11:05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18262 8467 615 0,'-8'0'233'0,"3"0"-208"0,1 0 0 0,1 0-3 16,1 0-1-16,4 0-19 0,1 0 0 0,-6 0-1 15,3 0 1-15,0 0 3 0,0 0-1 16,1 0-1-16,1 2 0 0,1-2 7 0,0 1 0 15,0-1 25-15,-2 2 18 16,7 1-27-16,-6-3 0 16,7 3-2-16,42 16-1 0,-25-13-5 15,0-3 1-15,6 2-3 0,10-3 2 0,3-2 15 16,146 4-7-16,-22-4-9 16,-54 0 1-16,-10 0 33 15,18-2 0-15,13-3-31 0,13-16 1 0,5 1-20 16,-4 0 0-16,5 2-4 0,5-3 0 15,2-1-1-15,-6 8 1 0,1-3-15 0,4-13 1 16,3-1 11-16,1 2 1 16,-2 1 3-16,-6 5 0 0,-1 2 3 15,-4-3 0-15,-1 3 1 0,-15 2 1 0,-7 5-2 16,-17 4 1-16,-9 3 7 0,-11 3-1 16,-6 2-3-16,-10-3 1 0,-7 2-5 0,-12 3 1 15,-8 0-3-15,-60 0 1 0,48 0 9 16,-10 0 0-16,-20 0 10 0,19 0 0 0,-20 0 14 15,0 0 5-15,-15 0-33 16,13 0 0-16,-4 0-54 16,2 0 0-16,-2-1-130 0,-2 0 0 0</inkml:trace>
  <inkml:trace contextRef="#ctx0" brushRef="#br0" timeOffset="2266.98">4408 10507 686 0,'-20'0'257'0,"7"0"-177"0,7 0 31 16,0 0-99-16,3 0-1 15,-1 0 0-15,-4 0 0 0,23 0 8 16,-12 0-1-16,23 0-1 0,13 0 1 0,16 0 13 16,-14 0 2-16,82-5-12 0,105-8 0 15,-76-4-14-15,13 2 0 0,11 0-6 0,20-11 0 16,7 3-2-16,6 8 0 0,4 2 1 16,12-10 0-16,0-2 2 0,-13 1 0 15,-6 3 3-15,-2-1 2 0,-10 3-4 0,-31 6 1 16,-11 6 1-16,-20 0 1 0,-13 3 8 15,-19 2 1-15,-12-2-8 0,-22 4 1 16,-9 0-10-16,-19 0 0 0,-4 4-5 16,-45-3 0-16,32 3-36 0,-18-3 0 0,13 6-58 15,-13-1 1-15,-17-11-210 0,10 6 2 16</inkml:trace>
  <inkml:trace contextRef="#ctx0" brushRef="#br0" timeOffset="8555.17">10854 10274 639 0,'-1'0'226'0,"2"0"-195"16,2 0 2-16,1 2 28 0,4 2 2 0,18 1-20 16,8 0 0-16,40 4-18 15,-37-9-1-15,49 0-9 0,124-7 0 0,-67 1-5 16,15-8 2-16,48-4 42 0,169-24 2 16,14 6-36-1,-135 3 2-15,-37 5-14 0,-19 10 1 0,-6 2-7 16,-7-9 0-16,-4 0-9 0,-17 6 0 15,-8 2 6-15,-14 0 1 0,-7 1 0 16,-15-2 0-16,-10 5 0 0,-22 10 0 0,-11-1-15 16,-23-6-1-16,-10-2-4 0,-22 9 0 15,-15 3 17-15,-4 0 0 0,-4 0-17 0,-1 0-27 16,-10 0-1 0,9 0 0-16,-31 0-67 0,-3-2 1 15,25-5-146-15,-22-5 0 0</inkml:trace>
  <inkml:trace contextRef="#ctx0" brushRef="#br0" timeOffset="16558.78">7827 12535 858 0,'-18'0'316'0,"8"-3"-303"0,4 3 1 15,3 0 13-15,0 0 2 0,3 0 3 16,-8-3-1-16,22 6-13 0,-14-7 0 0,8 3-10 15,22-11 1-15,29 5-2 16,-6 4 1-16,-20 3 0 0,28 2 0 0,7 2 5 16,-1 2 1-16,4 4 2 0,-7 0 0 15,28 4-2-15,-39-6-1 0,-6 0-1 16,-5-2 0-16,1 1 7 0,1-3-8 16,-24-4-3-16,17 2 0 15,-1-5-1-15,-9-4 1 0,-2-5-5 0,12-14 0 16,3-9-3-16,-14 10 1 0,-11 18-1 15,28-18 1-15,-8 19 9 0,-1 3 0 0,4 3 8 16,-22 2 0-16,2 1-1 0,16 6 2 16,0 2-6-16,14 10 1 0,-21-7-6 15,2-2 1-15,1-4-2 0,-3-4 0 16,1 0-3-16,1-4 0 0,-17-4-4 16,18-1 0-16,17-8 0 0,-16-5 0 0,4 5-4 15,2 2 0-15,4 2 6 0,-1 7 0 16,-17 4 4-16,22 4 0 0,1 5 10 15,26 14 0-15,-24-3 14 0,27 13-1 0,-20-15-9 16,-4-5-1-16,4-7-11 0,-1-2 1 16,1-8-4-16,-30-2 2 0,1 0-4 0,26-7 0 15,-1-3-1-15,21-13 0 0,-9 1-2 16,-24 11 1-16,-7 5-7 0,-4 3 0 0,-6 2-30 16,-12 5 1-16,8-1-59 15,-12 1 1-15,13 0-193 0,-18 0 0 0</inkml:trace>
  <inkml:trace contextRef="#ctx0" brushRef="#br0" timeOffset="22903.56">8079 14325 982 0,'-16'0'355'0,"10"0"-332"0,-1 0 2 0,3 0 30 16,3 2 0-16,-1-2-17 0,1 0-1 16,5-2-23-16,0 1 0 0,6-3-8 15,32-10 1-15,5 2 7 0,7-4 0 0,8 4 4 16,8 4 1-16,4 0-5 0,7 6 1 15,53 2 0-15,-33 0-1 0,5 0-1 16,14 0 0-16,3 0-5 0,1 2-1 16,2 1-3-16,8-3 1 0,27-2 3 0,108-11-2 15,-8 1-3 1,-100 6 0-16,-27 4-2 0,-5-1 1 0,-5 1 1 16,-13 2 0-16,-8 1-2 0,-13 1 1 15,-4 3 3-15,-15 4 0 0,-5 1-2 16,-11 3 0-16,-6 4 2 0,-38-12 1 0,20 7 5 15,-8-4 2-15,-5-2-2 0,-4-4 1 16,-1 1-1-16,-8-2 1 0,8 5-9 16,-11-6 1-16,-7-4-8 0,8 8 1 15,0-4-27-15,-3 0 0 0,0 1-79 16,0 0 1-16,-3-1-282 0,0 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12:25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3467 7406 769 0,'-61'-3'348'0,"29"2"-278"0,9 0 2 15,3 1-9-15,-59-2 2 0,74 2-21 0,0-2 0 16,-4 2-23-16,7-2 0 0,0 2-24 16,-1-4 1-16,8 6-2 0,-5-2 1 0,5 0 7 15,4-2 1-15,38 0 7 0,6 2-9 16,27 0-2 0,15 0 1-16,17 0 0 0,15 0 0 0,1 1-1 15,58 4 0-15,92 8 7 0,-118 10 1 16,7-2-4-16,25-16 0 0,6 0-3 0,0 7 1 15,1 0-3-15,11-2 2 16,-3 1-2-16,-10 1 0 0,-2-1 1 0,-5-9 1 16,-6 1-2-16,-17 9 1 0,-9 4 40 15,0-3 1-15,-3-1-11 0,1-4 1 16,1 0-25-16,-12 13 0 0,-4-1-4 0,-6-1 1 16,-3 1-2-16,-9 0 1 0,-7 1-4 15,-6-10 1-15,-1-4 0 0,-11-4 0 0,-1-3-3 16,-6 0 1-16,-7 2-2 0,-12 7 1 15,-4 1 1-15,-10-6 0 0,-4 4 1 16,-60-12 0-16,50 10 1 0,18-1 0 0,-27 4-2 16,-3-1 1-16,-18-7-8 15,8 6-1-15,-13-4-1 0,18 7 0 0,-17-8 7 16,-7-1 0-16,8 3 5 0,-19-7 0 16,11 3-1-16,0 1 1 0,0-1-4 0,-3 0 1 15,2 0-6-15,2 0-1 0,1 0-11 16,-1 0-1-16,6 0-35 0,42 4 28 15,-31-6 18-15,13 0 1 16,43-1 22-16,6 1 18 16,7-6-27-16,132-6 1 0,-130 4-6 15,3 7 0-15,5 3 2 0,4-3 1 16,1 0-2-16,-4 3 1 0,13 0-6 16,62 0 1-16,-11 0 2 15,-70 0 1-15,-14 0 1 16,-5 0 0-16,-4 0 0 0,-17 3 1 0,-2 1-1 15,-12-1 1-15,-45-1-2 0,39 2 0 16,-7 1-2-16,-6 1 1 0,-17-5 7 0,-2 1 1 16,17 4 3-16,-20-4 0 0,6 2-1 15,-20-12 1-15,14 10 0 0,5 1 1 0,-2-1-2 16,-3-2 0-16,0 1-3 0,0-1 1 16,2 1-2-16,-2 0 1 0,0-1-16 15,0 1 0-15,0-1-44 0,0 1 0 0,0-1-138 16,1 0 0-16</inkml:trace>
  <inkml:trace contextRef="#ctx0" brushRef="#br0" timeOffset="1980.06">13504 7310 554 0,'-11'8'265'0,"6"-4"-246"0,2-1 2 15,0 1 5-15,3-2 1 0,0 0 2 16,0 6 1-16,8-14-16 0,1 10 2 16,57 11-5-16,-14-20-6 15,31 1-4-15,11-5 0 0,104-13-3 16,-126 21 0-16,-3 1 8 0,-11 2 0 16,-4 5 13-16,-11 10 2 0,-46-14 0 0,63 23 2 15,-12 4-5-15,-21-12 1 0,1-1 2 16,-13-9 1-16,16 7-5 0,3 0 1 15,27-1-3-15,-11-9 0 0,-1-4 2 0,6-4-6 16,34-2-7 0,112-21-1-16,-136 12-4 0,-10 3 1 0,-3 3 0 15,-9 6 1-15,-25 2 6 16,16 0 0-16,-18 2 7 0,13-2 2 0,-12 4-1 16,24 1 0-16,-10 2 2 0,3-1-1 15,9 0-6-15,1-2 1 0,10-3-4 16,4-1 1-16,-24-5-7 0,65-8 1 0,9-11-3 15,6-13 0-15,-37 17-2 0,-5 7 1 16,-4 3-4-16,-13 8 2 0,-3 4 3 0,-33 4 1 16,-1 0 12-16,21 7-1 0,16 13 11 15,-3 9 1-15,6-11 16 0,33-2-12 16,10-6-21 0,-7-11 0-16,-15-8-5 0,7-8 1 15,0 0-1-15,-4 5 0 0,-1 5-2 0,-3-1 1 16,-3 4 3-16,-6 0-1 0,-2 8 7 15,-5 7 0-15,2 0 3 0,12-2 1 0,8-4-2 16,13-10-1-16,9-1-6 0,5 0 0 16,5-1-4-16,9-10 1 0,-1-3-1 15,-2 2 0-15,-9 4-1 0,-21 7 0 0,-10 2-5 16,-25 1 1-16,-10 3-4 0,-16 8 0 16,-40-9-42-16,47 19 1 0,-18 5-117 0,-9-9 0 15</inkml:trace>
  <inkml:trace contextRef="#ctx0" brushRef="#br0" timeOffset="17488.09">8143 9670 709 0,'-15'-1'296'0,"15"1"-167"16,22 0 17-16,20 0-48 15,161 7-70-15,-155-5 1 16,41 0-19-16,9 4 1 0,2-2-7 15,4-1 1-15,24 6 72 0,76 13-26 16,3 7-40-16,-75-17 0 16,-22-3-4-16,0 2-1 0,-4 0-3 15,-6-6 0-15,1 1-1 0,-1-3 1 0,3 0-1 16,11-3 1-16,4-1-1 0,8-4 1 16,-2-1 1-16,-10 5 1 0,-7 1 7 15,-1-1-1-15,-4 1 3 0,-5 0 1 16,-4 0-1-16,-8 0 0 0,-8 0-3 15,-16 0 1-15,1 0-4 0,-14 0 0 0,4 0 2 16,21 0 6-16,-76 0-3 16,29 0-1-16,25 0-1 0,1 0 0 15,-10-2-3-15,11 1 0 0,-22 0-4 16,0-2 0-16,-9 1-4 0,-14 1 0 0,18-1-7 16,-15 2 0-16,-8 0-38 0,-3 0 0 15,-3 0-119-15,3 0 2 0</inkml:trace>
  <inkml:trace contextRef="#ctx0" brushRef="#br0" timeOffset="20847.84">14674 10092 587 0,'0'0'226'0,"0"1"-181"16,0 0 0-16,12-1 55 0,11 3-46 15,22 0-41 1,4-2 0-16,-20-1-5 0,32-1 1 0,27-3-4 15,-28 0 1-15,7-1-3 0,-1 3 1 16,76-3-3-16,-61 5 1 0,2 0 3 0,3 0 0 16,5 0-2-16,4 0 1 0,5 0 0 15,-2-5 2-15,5 2-1 0,3-5 0 0,-2 1 1 16,-7 3 1-16,-1 2 4 16,-11 2 2-16,-5 0 7 0,-12 0 1 0,3 6 29 15,19 21 3-15,-15 6-29 16,-25-7 1-16,-1-7-8 15,2 0 0-15,10-1-6 0,9-2 0 0,14-5-7 16,5-6 1-16,10-3-11 0,10-6 0 16,6-3-4-16,1-16 0 0,-4-2 6 15,-23 9 0-15,-6 2 6 0,-17 10 1 0,-5 3 4 16,-9 1 2-16,-2 4 4 0,-53 1 0 16,49 5 6-16,15 11 0 0,13 11 19 0,15-7-14 15,17-4-20 1,1-11 1-16,-18-6-4 0,8-4 1 15,2-2-2-15,-4-3 1 0,-1-1-4 16,-5-3 1-16,6 2-4 0,28 7 0 16,-29 7 7-16,-44 1 0 15,-10 2 2-15,-3 1 1 0,-35-13-2 16,42 9 1-16,27 0 0 0,-41-7-1 0,35-1-4 16,-25-3-1-16,74-7 3 0,68-16 0 15,-83 13-1-15,-12 5 0 0,10 3 0 16,36 5 1-16,-22 1 0 15,-54 0 1-15,-11 0 1 0,-9 1 2 16,0 0 0-16,-36-2 0 0,22 2-1 0,19-1 0 16,5 0 0-16,6 0 0 15,5 0 0-15,5 0 0 0,3 0 6 0,6 0 0 16,0 0 4-16,-1 0 0 0,37 4-1 16,21 4 2-16,-71 4-2 0,-8-1 1 0,-28-5-1 15,26 6 2-15,-7-1-5 0,-1-4 1 16,-2 0-5-16,3-4 1 0,-19-3-4 15,23 1 1-15,10-1-3 0,4 0 1 0,5 1 0 16,6 3 1-16,1 2-1 0,5 0 1 16,73 16-1-16,-82-11 0 0,4 1-3 15,-2-7-1-15,-1-3-20 0,-2 1-1 0,-3 2-28 16,-5-5 1-16,-61-2-60 16,58 4 1-16,-9-2-117 0,-24-2 0 0</inkml:trace>
  <inkml:trace contextRef="#ctx0" brushRef="#br0" timeOffset="27848.14">7117 11053 385 0,'0'0'210'0,"0"0"-169"15,0 0 0-15,2 0 48 16,1 0-4-16,6 0-54 15,-2 0 0-15,14 0-11 0,2 1 1 16,19 0-6-16,12 2 0 0,-11-1 3 16,42 3-11-16,145 6-6 15,-128-11 0-15,-9 0-4 0,10 0 1 16,8-1-18-16,12-8 1 0,3-1-16 16,1 0 0-16,6-3-4 0,12-9 0 0,6-1 21 15,4 6 2-15,24 1 10 0,72 7-19 16,-23 9 18-1,-106 6 0-15,-30 4 3 0,-17 13 1 0,-4 2 4 16,-4-3 0-16,15 6 6 0,61 15-4 16,23-21-2-1,-46-16 0-15,-12 0 0 0,-6-4 0 0,3-2-2 16,-3 0 0-16,-2 0-43 16,-9 0 1-16,-4-2-156 0,-16-4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27:30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5325 15277 572 0,'0'-11'392'0,"0"0"-288"16,0 2 1-16,1-1-6 0,-1-11 1 16,2-3 74-16,-2 9-49 15,1-24-88-15,-2 29 2 0,-2-12 6 16,-11-10-25-16,-14 18-19 15,-26 5 1-15,12 10-5 0,18 0 1 16,-5 7-2-16,-28 7 1 0,-35 21-1 16,-9 18 1-16,42-15-2 0,2 1 0 0,12-1-5 15,9-7 1-15,13-9-20 0,8-6 1 16,8-6 9-16,7-5 1 0,2-2 6 16,1 4 2-16,5-3 7 0,-5-11 0 15,9 7 2-15,48 10 0 0,-25-12 1 16,-16-2 0-16,44 1 0 0,-40 1 1 0,-3 1-1 15,21-2 1-15,-2 2-2 0,-7 3 0 16,-3 2 5-16,8 7 1 0,-18 13 1 16,-13 13 0-16,-8 5 0 0,1-15-1 0,-7 0-2 15,-6 26 0-15,-15 30 1 0,-17 0 0 16,14-31-3-16,-1-7 1 0,4-5-4 0,6-5 1 16,4-5-4-16,6-6 0 0,4-3-5 15,4-3-1-15,5-9 7 0,-3 6 0 0,3 9-8 16,0 1 0-16,0 7 12 15,0 7 0-15,-2-16-3 0,1 22 1 16,-2 4 5-16,-5 3 1 0,-1-2-3 0,-5 26 1 16,2-28-5-16,2-2 1 0,1-2 0 15,-3-1 1-15,1 6-73 0,-2 8-82 16,-9 34 24-16,19-69 0 16,-11 20-120-16,-3 1 0 0</inkml:trace>
  <inkml:trace contextRef="#ctx0" brushRef="#br0" timeOffset="8939.66">6593 15982 441 0,'0'-3'154'0,"0"3"-146"0,0 0 1 0,3 0 6 16,1-1-1-16,3 0-7 0,5 1 0 16,8 0-13-16,15 0 0 0,-1 0-4 15,3 0 0-15,-14 1 18 0,42 0 1 0,-19 2-5 16,6-1 1-16,3 1-12 15,-5-1 1-15,-1 2-24 0,-3 0 1 0,-6 0-39 16,-3 2 1-16,-7 2-229 0</inkml:trace>
  <inkml:trace contextRef="#ctx0" brushRef="#br0" timeOffset="10500.59">6000 17237 548 0,'-15'0'306'0,"6"0"-247"0,1 0-1 0,3 0-4 15,0 1 1-15,-6-1-9 16,4 2 1-16,12-2-36 0,-5 0 1 0,0 0-8 16,-3 0 1-16,6 1 10 0,2-1 1 0,7 0-5 15,17 2-1-15,20-2-3 0,0 0-3 16,30 1-36-16,12-1 2 16,19 0-395-16</inkml:trace>
  <inkml:trace contextRef="#ctx0" brushRef="#br0" timeOffset="10988.59">7209 17288 657 0,'0'-5'241'0,"3"3"-199"0,2 1 0 16,5-1 12-16,6-1 0 0,13 2-26 0,7 0 1 15,35-2-34-15,-38 3 2 0,45-1-132 16,119 1-270-16</inkml:trace>
  <inkml:trace contextRef="#ctx0" brushRef="#br0" timeOffset="59080.41">10481 12365 401 0,'-16'0'199'0,"8"0"-157"0,1 0 1 0,1 0 6 16,3 0 1-16,-2 0-17 0,-3 0 0 15,14 0-25-15,-9 0-1 0,3 0-10 16,0 0 0-16,-3 0 5 0,3 0 0 0,0 0 2 16,0 0 0-16,3 0-1 0,-1 0 0 15,9 0-1-15,18 0 1 0,5 0-4 0,10 1 1 16,-13-1-3-16,26 0 1 0,9 0 2 15,8 0 0-15,7 0-5 0,4 0 0 0,77 1-81 16,127 6-86-16,-108 13 33 16,-74 0 0-16</inkml:trace>
  <inkml:trace contextRef="#ctx0" brushRef="#br0" timeOffset="59692.39">13697 12314 294 0,'0'-14'108'0,"3"5"-75"0,0 3 0 16,8 1 49-16,17-10 0 0,93 2 35 15,-57 8-71-15,8 9-40 16,123-4 0-16,-88 6-3 0,8 8 0 15,29 4-48-15,99 13 30 16,-3 2-93-16,-88-22 0 0</inkml:trace>
  <inkml:trace contextRef="#ctx0" brushRef="#br0" timeOffset="84053.14">15231 10656 137 0,'-17'-19'74'0,"5"1"-63"16,2 4 1-16,-3-2 9 0,-21-30 0 15,-3 2 4-15,11 13-1 0,-3 2-8 0,0-5-1 16,-2 2-18-16,2-4 0 0,0 1 1 15,0 0 0-15,-16-20-93 0</inkml:trace>
  <inkml:trace contextRef="#ctx0" brushRef="#br0" timeOffset="86481.14">9247 8660 242 0,'5'-20'152'0,"-3"9"-120"0,0 1 1 15,0 1 19-15,1-11 1 0,-1 7-4 0,-2 3 0 16,1-3-28-16,-1 11 0 0,-1 0-15 15,-1 9 2-15,-3-12-6 0,0 3 1 16,-2 6-3-16,1 0 1 0,-44 10-1 0,28 12 1 16,-18 14-2-16,13-11 1 0,5 0-3 15,0 0 1-15,10-4-6 0,6-14 2 0,3-5-5 16,-5 11 1-16,5 0 5 0,3-10 0 16,0-5 5-16,5 6 0 0,-2-11-1 15,2 7 1-15,-4-2 1 0,8 6 1 16,-1 1 0-16,0-2 1 0,33 40-2 15,-33-31 1-15,-5 4-1 0,0 3 0 0,0 1 0 16,-3 4 0-16,3 4 0 0,-1 1 0 16,1 0-2-16,1-17 0 0,-1 18 0 15,0-3 1-15,-1 0 0 0,1-1 1 0,-3-2-1 16,0 1 1-16,0 14-1 0,0-29 0 16,0 12 0-16,0 1 0 0,0 0-1 0,0-1 0 15,0 1-2-15,0 0 1 0,0 4-6 16,0-16-1-16,0 17-1 0,0-1 1 0,0 0 2 15,0 1 1-15,0-6 5 16,-3 15 0-16,3-30 0 0,3 0 0 0,-3 22-28 16,6-2 2-16,-1-9-67 0,-1 3-44 15,1 5-28 1</inkml:trace>
  <inkml:trace contextRef="#ctx0" brushRef="#br0" timeOffset="98384.34">10685 5549 388 0,'1'47'258'0,"1"-12"-216"0,4-1 1 16,5 12-13-16,50 190-20 15,-47-192-9-15,8 3 0 0,-4-15-6 16,-3-9 1-16,-2-5-50 0,0-6 1 16,-5-6-49-16,-5-6 0 0,4 4-122 15</inkml:trace>
  <inkml:trace contextRef="#ctx0" brushRef="#br0" timeOffset="98612.34">10656 5932 103 0,'0'0'108'0,"3"3"-61"0,0 3 0 15,2 0-7-15,2 9 0 0,10 15-9 16,0-2 2-16,15 22 28 0,-15-34 16 15,11 8-34-15,1-6 0 16,5-13-15-16,-16-5 1 0,-2-11-8 16,-1-9-20-16,23-24-22 15,-7-25 0-15,-23 36-27 16,-1 3 1-16,-4 4-48 0,0 1 1 0</inkml:trace>
  <inkml:trace contextRef="#ctx0" brushRef="#br0" timeOffset="101512.84">11071 5563 483 0,'-5'0'347'0,"3"0"-173"0,-1 3-67 16,3-3-65-16,0 1 1 16,-3 3 35-16,0 7-24 15,6-13-36-15,0 11-1 0,-3 29-4 16,3-34 2-16,1-19-1 0,12 51 1 15,-16-47 1-15,10 12-1 0,0 5-5 16,33 7 0-16,-33-15-3 0,20 1 0 0,-16 1-4 16,8-3 1-16,14 1 1 0,-14 1 1 15,-10-1 0-15,20 0 1 0,-6 2 14 16,-7 0-3-16,15-1-10 16,4-3 1-16,16-3-5 0,-25 0 0 15,4-6 7-15,0-1 1 0,1 2 1 0,7 1 1 16,-5 5 2-16,-1 4 0 0,-1 2 0 15,-21 4-1-15,18 1-4 0,9 7 1 16,-27-5-5-16,26 14 1 0,-17-10-1 16,7 8 0-16,-20-15-3 0,-1 0 0 0,15 3-6 15,-12-7 1-15,-3 1-22 0,-7-1 0 16,-13-1-40-16,21 2 0 0,-10-1-69 16,-1 0 0-16,-3 0-73 0,1 0 1 0,-22 1-87 15,-13-5 1-15</inkml:trace>
  <inkml:trace contextRef="#ctx0" brushRef="#br0" timeOffset="102020.85">11411 5675 199 0,'-15'0'143'0,"3"0"-87"16,1 0 1-16,2 0 13 0,-1 0 0 15,-22 1-2-15,12 2 2 0,-12 4-16 16,8 0 0-16,-2-2-9 0,-2 2 1 0,9-6 59 16,-22 3-39-16,3 0-40 15,-1-3 1-15,-1-2-11 16,25-3 0-16,-30-4-7 0,19-1-1 16,-14-13-5-16,14 3 0 0,-9-17 0 0,12 6 1 15,13 14-2-15,-23-37 1 0,14 18 2 16,-1 1 1-16,5 1 3 0,-2 2 0 15,5 1-5-15,1 3 0 0,8-1-5 0,3 10 0 16,0-14-2-16,3 15 0 0,3 2 0 16,8-35 0-16,18 1 0 0,10-5 0 0,-2 19-1 15,1-2 1-15,7 4-3 0,3 2 0 16,7 2-5-16,3 0 1 0,7 7-3 16,1 3 1-16,3 8 3 0,5 7 1 0,4 7 5 15,-4 9 0-15,-2 3 4 16,1 7 0-16,0 3 0 0,-5 4 0 0,4-1-1 15,-7 5 1-15,-4 0 3 0,-5 6 1 16,-10 0 3-16,-5 0 0 0,-14 4 8 0,-12 0-1 16,-13 16 35-16,-24 15-10 15,0-42-32-15,0-4 0 0,-36 61-6 16,-4-34 0-16,21-21-3 0,2-6 1 16,-2-6-42-16,5-5 2 0,-4-7-95 15,0-4 0-15,-7-7-113 0,25-4-1 0</inkml:trace>
  <inkml:trace contextRef="#ctx0" brushRef="#br0" timeOffset="106603.84">10694 7247 44 0,'12'10'45'0,"-4"-5"-38"15,-2 1-1-15,-1-2-4 0,16 10 0 0,-10-8-2 16,-6-2 1-16,16 3-1 0,-6-1 1 15,-5-3-1-15,14 3 1 0,-5-3-2 0,2-2 0 16,-10-1 1-16,23 2 1 0,-11-2-2 16,2 1 1-16,-13-1-3 15,0 3 0-15,25-2-1 0,-2 1 0 0,-9 2-7 16,-3-3 0-16</inkml:trace>
  <inkml:trace contextRef="#ctx0" brushRef="#br0" timeOffset="107541.34">12944 6789 64 0,'23'0'53'0,"-3"0"-49"0,-4 0 1 0,0 0-3 15,2 0 0-15,17 0-2 0,0 0 1 16,-1 0-2-16,1 1 0 0,17 4-8 15,-20-1 1-15</inkml:trace>
  <inkml:trace contextRef="#ctx0" brushRef="#br0" timeOffset="109056.34">14201 6612 204 0,'-7'-9'139'0,"1"3"-111"0,3 0 1 16,-3 1-7-16,-3-3 1 0,4 5-7 15,-2-1 1-15,8 7-6 0,-30-11-2 16,14 8-8-16,2 0 1 16,-3-2-2-16,5 2 1 0,0 0-1 15,-3 0 1-15,-1-1-1 0,0-1 0 0,-3 1 0 16,-9 0 1-16,7-1-4 0,0 2 1 15,0 0-16-15,-1 0 0 0,11 2-1 16,-8 0 0-16,-10 5 15 0,13-1 0 16,7-2-3-16,-7 0 0 0,1 0-1 15,-4 3 1-15,8-3 4 0,0 1 0 0,-3 0 4 16,7-5 0-16,-11 6-1 0,5-5 1 16,-2 2-1-16,8-2 0 0,-5 4 0 0,-1-1 1 15,3-1 1-15,-2 2 0 0,5-1-1 16,-11 4 0-16,19-5 1 0,-10 3 0 0,1 0 0 15,2 0 0-15,-1 3-2 0,-2 0 1 16,-25 30 0-16,27-25 1 0,3-6-1 16,-4 13 0-16,1-4 0 0,4-2 0 0,-1-1 1 15,0 0 0-15,0 0 0 0,3-6 0 16,-4 16 0-16,4-8 1 0,0 2 1 16,0 0 2-16,0-9-3 0,0 12 1 15,0-9-3-15,2 9 1 0,1 14 0 16,3-2 1-16,1-10-1 0,-4-12 1 0,12 22-4 15,-10-24 1-15,10 19 1 0,-11-19 1 16,14 15-2-16,-3-9 1 0,7 7-2 0,-4-8 0 16,1-2 1-16,0-1 1 0,6-2-1 15,2-1 1-15,-10-7-1 0,14 5 0 0,1-1-6 16,2-3 1-16,0-1-7 0,-17-1 0 16,18 0-17-16,2 0 0 0,0-4-13 15,0-3 0-15,26-10-10 0,12-21 18 16,-26 7 8-1,-14-1 1-15,-10 9-4 0,-2-3 0 0,-2 4 17 16,-5-1 1-16,-4-1 11 0,2-4 1 16,-6-6 1-16,-1-3 1 0,-5 18 0 15,2-20 1-15,-8 18 3 0,1-19 1 0,-5 1 18 16,-4 0 0-16,-11-14 12 0,6 20 0 16,-8-8-9-16,8 21 0 0,2 4-6 0,3 4-1 15,4 4-15-15,5 7 2 0,0-1-7 16,-6-2 1-16,13 7-3 0,-8-5 1 0,1 1-11 15,0 1 2-15,-2 0-94 0</inkml:trace>
  <inkml:trace contextRef="#ctx0" brushRef="#br0" timeOffset="110933.13">14456 6984 153 0,'0'-10'103'0,"1"4"-70"15,2 2-1-15,0 0-18 0,2 0 0 16,6-9-8-16,-3 10 1 0,14-6 0 15,11 4 0-15,-7 4-5 0,6 1 2 0,7-3-2 16,3 3 1-16,-16 0-13 0,1 3 1 16,25-2 4-16,29 3 1 0,-26 2-1 15,-2 3 1-15,25 7-10 0,-30-5-1 0,4 2 29 16,26 8-1-16,-50-17-3 0,32 6 1 16,2-6-11-16,3-4 0 0,0 0 1 15,-36 0 0-15,27-2 0 0,-4 1 0 16,-31 0-3-16,45-3 0 0,-34 1-13 15,1-1 0-15,-6 1-67 0,-1-3-49 16</inkml:trace>
  <inkml:trace contextRef="#ctx0" brushRef="#br0" timeOffset="113044.62">14995 5886 124 0,'-3'-14'105'0,"1"7"-78"16,0 2 0-16,1 0-9 0,-2 0-1 0,0-4-6 15,0 2 1-15,3 11-5 0,0-4 1 16,-3-7-9-16,3 7 0 0,-2-2 6 16,1 1 0-16,-2-6 2 0,3 7 0 15,-3-4-1-15,1 2-1 0,-1-2-4 16,3 4 0-16,0-2-1 0,-3-3 0 0,0 1 1 16,1 1 1-16,-1-1-3 0,2 0 1 15,1 3 0-15,-3-6 0 0,1 3 1 16,1 0 1-16,1 1-2 0,-2-4 1 0,2 3 0 15,0-1 1-15,-3 3 8 0,3 2 0 16,0-2 5-16,0-1-1 0,0 3-6 0,0-4 0 16,0 2-7-16,0 2 1 0,-3-2-2 15,3 1 0-15,0-1 0 0,0 0 0 0,0 0-1 16,0 2 0-16,0-1-3 0,0-1 0 16,0 1-7-16,0 1 0 0,0-1-2 15,0-1 1-15,0 2-9 0,0-2-1 16,0 2-5-16,0-1 0 0,-2 0 7 15,2 1 0-15,0 0 4 0,0 0 18 16,-1-1 0-16,1 1 1 16,0 0 0-16,0 0 1 0,-2-2 2 15,2 2 0-15,0 0 2 0,-1-1-1 0,1 1 0 16,0-2 0-16,-2 2 7 0,2 0 1 16,0 0-4-16,0-1 1 0,0 1 8 0,-2 0 0 15,2 1 5-15,0 4-1 16,-7 14 7-16,9 23-15 0,0 8-12 15,3 7 0-15,0 2 0 16,1-6 1-16,-1-12-1 0,-1-5 2 0,4-2-5 16,-4-3 1-16,1-6-2 0,0-2 1 15,4 7-2-15,-3-16 0 0,-3-2 1 16,2-2 0-16,-4-9 0 0,-1 1 0 0,2 2-10 16,-4-8-29-16,2 4 9 15,2 5 1-15,-2-5-2 16,0 0-1-16,0 0 1 0,0 2 1 0,-2-2-65 15</inkml:trace>
  <inkml:trace contextRef="#ctx0" brushRef="#br0" timeOffset="113296.11">14907 5739 185 0,'-4'-7'112'0,"0"7"-79"16,1 0 2-16,0 4-4 0,3 1 0 16,-7 4-17-16,2 4 0 0,-1 13-13 15,1 5 1-15,2-13-2 0,3-1 1 0,-3-4-17 16,3-9 0-16,0 0-34 0,0-1 1 15,-3 9-90-15</inkml:trace>
  <inkml:trace contextRef="#ctx0" brushRef="#br0" timeOffset="113464.61">15069 5792 69 0,'13'16'63'0,"-5"-4"-56"0,-2-3 2 0,-1 0-8 16,12 21 0-16,-11-12-2 0,0 0 0 0,-3-4-30 15,0 2 0-15</inkml:trace>
  <inkml:trace contextRef="#ctx0" brushRef="#br0" timeOffset="125624.44">9120 13998 639 0,'0'0'244'0,"0"0"-241"0,0 0 0 0,0 0-5 16,0 0 1-16,0 0-5 0,0 0 0 15,0 0-18-15,0 0 2 0,0 0 0 0,0 0 2 16,3 0 15-16,-1 0 25 16,-2 0 19-16,1 0 0 0,1 0 19 15,-1 0 1-15,2 0-11 0,-3 0 0 16,0 0-21-16,-3 0 0 0,3 0-20 15,-1 0 1-15,-2 2-10 0,1 1 1 16,-7 4-4-16,-22 15 0 0,36-21-16 16,-64 55 2-16,48-36-11 0,7-10 2 0,-10 14-4 15,13-17 0-15,-1 2 12 0,0 3 0 16,1-1 13-16,1-6 0 0,0 6 6 16,0-1 1-16,0 1 1 0,0-1 0 0,0-5 1 15,1 14 0-15,1-2 3 0,3 9 0 16,-2-16 18-16,6 21 0 0,-6-17 19 0,0 11 1 15,3 19-7-15,-6-13 1 0,0-1-5 16,0-3 1-16,0-9 15 0,-1 1-18 16,-1 15-24-1,-1 17 0-15,1-15-7 0,-1-2 1 16,0-6-14-16,2-1 0 0,-1 7-54 0,2-16-1 16,-4-14-182-16,1-1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32:43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32535 15662 550 0,'-52'-6'253'0,"7"2"-194"0,10 4-1 15,-20-1 39-15,-244 8-72 16,229 1-22-16,-30 15 1 0,16 6 4 15,7 9 1-15,4 5 16 0,15 3 2 16,9 3 1-16,14 1 0 0,14 5-3 16,6 1 0-16,14 26 18 0,13 21-14 15,45 4-23-15,1-49 1 16,5-12-1-16,16-18 1 0,9-8 17 0,4-7 0 16,6-6 3-16,9-11-1 0,8-3-15 15,11-23-1-15,0-8-6 0,-7-14 1 16,-5-6-11-16,-12-13 0 0,-8-1 0 0,-23-1 0 15,-8 2 4-15,-30 3 1 0,-8 0 1 16,-20-2 1-16,-10 1-2 0,-21-6 1 0,-6 1 1 16,-16 11 2-16,-4 8 0 0,-10 19 1 15,-4 12-12-15,-4 6 0 0,-6 11-17 0,-2 4 0 16,-17 8-77-16,-53 22-224 16,7 8 6-16,57-27-1 0</inkml:trace>
  <inkml:trace contextRef="#ctx0" brushRef="#br0" timeOffset="579.51">31941 15054 513 0,'0'47'325'15,"3"-4"-134"-15,6-6-50 0,-3-12-99 16,31 88 0-16,-31-105 4 16,-3 1 0-16,-1-6 22 0,-2-2 1 15,-3 0-9-15,-19 3-48 0,-22-8-13 16,-5-4 1-16,-9-9-15 15,9-4-1-15,-20-19-15 0,27 10-1 0,9-1 4 16,4-5 0-16,17-1 1 0,2-2 2 16,23-12-31-16,19 15 36 15,17-20 19-15,49-26 1 0,-39 52 0 16,0 4 1-16,1 0 0 0,3 5 0 0,-4 3 0 16,-2 1 0-16,-5 4-2 0,-3 1 1 15,-7 4-2-15,-5 3 1 0,-21 5-2 16,13-2 0-16,-19 4 4 0,-1 1 1 15,9 4 2-15,7 12 0 0,-16 17-2 0,-6 2 2 16,-3-1 5-16,0 3 1 0,0-24 7 0,0 17 1 16,3-5-3-16,1-21 1 0,0 11-2 15,8 0-1-15,10-13-2 0,-24-12 0 0,29 10-5 16,-11-11 1-16,7-10 0 0,-14-7 1 16,-2-22 0-16,-7 29 1 0,-2-17-2 0,-7 0 2 15,-2 16-1-15,-17-30 1 0,-22-3 21 16,10 21-18-16,21 27-12 15,-27-15 0-15,37 19-9 0,-6 0-1 0,-13 3-45 16,19 2 1-16,-10 6-99 16,0 5 0-16,5-9-178 0,-14 7 1 0</inkml:trace>
  <inkml:trace contextRef="#ctx0" brushRef="#br0" timeOffset="2359.53">30589 16055 606 0,'0'-29'344'0,"-3"4"-245"0,1 6 0 16,-4-4-16-16,-38-82 2 0,27 84-53 15,-31-16 0-15,-10 6-18 0,-6 0 0 0,-15 12-5 16,-7 8 1-16,-8 11-8 0,-4 0 0 16,4 1-1-16,5 9 1 0,5 5-12 15,1 3 2-15,3 2 0 0,2 1 1 0,4 1-4 16,-6 1 0-16,3 6-8 0,1 0 0 15,-3 11-52-15,-21 26 46 16,30 11 20-16,48-23-1 0,15-7 8 16,7 0 1-16,15 0 4 0,12 0 1 15,13-19 10-15,106 51-16 16,-6-36 4-16,-7-23 1 16,-28-12 31-16,9-7 2 0,5-4-17 0,12-10 0 15,1-6-17-15,-4-19 1 0,-5-10-2 16,-13-20-1-16,-5-5 0 0,-21-2 0 0,-12 2 0 15,-27 5 0-15,-15 4 0 0,-19 7 1 16,-9 3 0-16,-13 7 0 0,-10 8 1 16,5 27 2-16,-24-14-2 0,-29 0 1 0,9 19-51 15,-3 3 0-15,-4 8-54 0,31-1 1 16,-2 1-140-16,-117 9 0 0</inkml:trace>
  <inkml:trace contextRef="#ctx0" brushRef="#br0" timeOffset="2875.53">29460 14832 443 0,'0'34'337'0,"6"16"-125"16,4-14-138-16,-1-2 0 15,49 117-39-15,-43-127 1 0,14 21-12 16,-3-8 2-16,-7-8 15 0,-5-9 1 0,-8-8 17 16,-3-5 1-16,-6-3-31 15,0-4-1-15,-26 6-16 0,-19-12-13 16,-10-10-5-16,-7-8-1 16,-15-27-10-16,38 14 0 0,8-1-8 0,8-1 1 15,15-1-12-15,6 1 1 0,16 4 8 16,1 20-1-16,13-5-7 0,55-32-6 15,43 7 21-15,-45 29 0 16,-21 10 4-16,1 3 2 0,-4 3-5 16,-5 2-1-16,-27 5 6 0,-1 3 1 0,39 15 8 15,-12 17 2-15,-27-8 5 16,-4 8 0-16,-6 2 2 0,-2 2-1 0,-3-3 0 16,0-4 0-16,3-7 10 0,-1-21 1 15,6 10 2-15,-5-17-1 0,17 9-4 16,3-12 1-16,-19-4-18 0,8-6 0 0,-1-10 9 15,0-8 0-15,-2-26 12 0,-10 13 0 16,-11 22 7-16,-5-2 2 0,-9-16 28 0,-25-19 1 16,-16 11-19-16,18 22 1 0,3 13-23 15,0 3 0-15,6 6-14 0,2 0 0 0,20 4-11 16,3 2 0-16,-22 8-69 16,18 6-1-16,1 15-407 0</inkml:trace>
  <inkml:trace contextRef="#ctx0" brushRef="#br0" timeOffset="3315.53">31234 15939 713 0,'0'-5'257'0,"0"4"-256"16,0 1 0-16,0-2-55 0,0-2 0 0</inkml:trace>
  <inkml:trace contextRef="#ctx0" brushRef="#br0" timeOffset="3447.54">31148 16307 777 0,'-1'0'264'0,"1"-2"-271"0,0 2 0 16,0-1-12-16,0 1-1 0,0-2-148 16,0 2 0-16</inkml:trace>
  <inkml:trace contextRef="#ctx0" brushRef="#br0" timeOffset="4139.53">29925 16774 706 0,'5'0'226'0,"0"6"-201"0,-2 1 0 0,6 6 37 15,14 23 1-15,16 15-18 0,-7-14 1 0,6 0-32 16,0 0 0-16,7 2-14 0,7 1 1 16,5-1-29-16,6-4 0 0,9-2-82 0,3-5 0 15,4-9-163-15,2-8 0 0</inkml:trace>
  <inkml:trace contextRef="#ctx0" brushRef="#br0" timeOffset="4284.54">32354 16788 686 0,'-31'-7'250'0,"8"2"-161"16,-3 8 54-1,3 0-113-15,-88 22 0 0,88-10-62 16,-29 18-1-16,-8 5-131 0,-4-1 1 0</inkml:trace>
  <inkml:trace contextRef="#ctx0" brushRef="#br0" timeOffset="4587.54">30446 17690 477 0,'6'0'326'0,"-3"5"-197"0,-3-1 0 0,0 7-39 16,2 9 1-16,-7 6-35 0,-1 5 0 0,-8 23-34 15,2-19 1-15,-2 1-18 0,5 0 1 16,0-7-14-16,1-1 1 0,5-3-114 16,3-17-152-16,0-3 105 15,0 13 0-15</inkml:trace>
  <inkml:trace contextRef="#ctx0" brushRef="#br0" timeOffset="4795.03">30661 17774 533 0,'9'23'295'0,"9"0"-86"0,3-8-46 16,0-6-136-16,78 30 2 0,-75-43-6 15,34-17 21-15,-70 12-3 16,46-11 0-16,1-22-12 16,-32 6 0-16,-12 25-18 0,-3-13 1 0,-13 7-12 15,-28-3 1-15,33 18-15 0,-45-5 2 16,45 9-32-16,-17 0 0 0,22 4-82 0,-14 2 0 15,6 2-97-15,3 1 1 0</inkml:trace>
  <inkml:trace contextRef="#ctx0" brushRef="#br0" timeOffset="4999.53">31123 17873 563 0,'21'-3'289'0,"-8"2"-236"16,1 1 0-16,-4-4 94 0,24-5 1 15,-19-2-70-15,-6 0 2 0,-2-3-45 16,-7 8 0-16,3-17 18 0,-3 16-22 16,-3 1-27-16,-1-5 2 15,-5-1-53-15,10 25-66 0,-4-15-8 16,2 3-1-16,1-1-71 16,-4-2 0-16,4 2-51 0,-3 0 1 0</inkml:trace>
  <inkml:trace contextRef="#ctx0" brushRef="#br0" timeOffset="5208.04">31329 17806 473 0,'14'0'317'0,"-5"7"-153"0,-1 0 0 15,4-1-25-15,17 11 0 0,2-9-3 16,-6-14-62-16,18-1-36 16,-2-5 0-16,27-24-4 0,-25-11-1 0,-23 5 17 15,-5-7-17-15,-18 0-24 16,-14 15 1-16,3 24-11 0,-4-1 1 15,-30-14-7-15,-10 6 1 0,38 18-21 16,-22-2-1-16,3 4-16 0,22 2 1 0,-22 5-65 16,7 4 1-16,-19 15-176 0,8 8 0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58:13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16746 8294 306 0,'-2'-1'114'0,"2"0"-110"0,0 1 1 0,2 0 6 16,-1 0 0-16,-1-3-2 0,6 1 1 0,1 3-8 15,26-8 0-15,4 3 5 0,-3 4 41 16,-22 5-9-1,1 1 2-15,25 14-5 0,-19 19 0 16,-16 17-11-16,-2-11 1 0,-2-4 6 16,-6 7-15-16,-4 26-11 15,1 1 1-15,-1-4-1 0,3-14 1 16,2 1-1-16,4-27-1 0,6-18-3 0,0 14 1 16,4-1-2-16,7 0 0 0,10 10 2 15,7 2 1-15,-20-25-3 0,21 27 0 0,-15-9 2 16,-7-17 0-16,12 32-2 0,-11-12 1 15,-2 1 1-15,-4-3 1 0,1-6-2 16,-7-12 1-16,6 10 3 0,-2-1-1 0,-4-12 1 16,3 20 0-16,-2-21-2 15,-1-1 1-15,2 17-4 0,-2-7 1 0,-3-11-15 16,-4 15 0-16,0-11-27 0,-5-2 1 16,-6 1-34-16,23-19 1 0,-8 8-42 15,-28 9 0-15</inkml:trace>
  <inkml:trace contextRef="#ctx0" brushRef="#br0" timeOffset="5695.05">16936 8295 582 0,'-12'1'284'0,"1"-1"-245"15,7 3-1-15,-3-2-11 0,4-1 0 0,-7 4-11 16,8-2-39-16,1-1 23 15,8-2 0-15,-7 3 2 0,0 4 0 16,3-1-3-16,3 3 1 0,28 46 1 16,2-22 1-16,-10-7 0 0,0 3 1 15,-11-4 4-15,26 58-2 16,-23-7-3-16,-12-5 0 16,-9-15-3-16,0 2 0 0,-4-28-1 0,-8 57 0 15,7-28-2-15,12-64 1 0,-12 57-3 16,5-4 1-16,1-7 1 0,4-6 0 0,2-2 1 15,6-6 1-15,9 8 1 0,1-15 1 16,-1-1 2-16,10 6 0 0,-19-16 3 16,9 7 1-16,3 8 10 0,7 23 3 15,-10-3-13 1,-8-7 0-16,-3-3-3 0,-1-1 2 0,-3 3 2 0,0-21 0 16,3 17 8-16,-3 0 1 15,-4-18 14-15,3 16 0 0,1 8 4 0,-4-16 1 16,-4-11 8-16,-3 0-31 15,-8 14-22-15,-15-4 1 0,10-18-21 16,0-2 2-16,5 0-49 0,-4 0 2 16,1-2-127-16,1-2 1 0</inkml:trace>
  <inkml:trace contextRef="#ctx0" brushRef="#br0" timeOffset="-148208.33">13840 7135 388 0,'-14'-2'254'0,"0"-1"-138"16,7 3-15-16,2-1-61 15,-1-1 2-15,-9 0 21 16,4-1-11-16,-5-2-30 16,6 1 1-16,3 2-7 0,-9-5 0 15,6 4-8-15,1-1 1 0,4 2-5 16,-7-2 1-16,15 4-4 0,-9-3 1 0,3 0 0 15,-3 1 0-15,6 0-2 0,-8-2 1 16,2 1-1-16,0 1 0 0,6 0 0 0,-2 0 0 16,-7-6-3-16,6 1 0 0,-5-4 1 15,-31-29 0-15,39 27 2 0,-2-4 0 0,2 6-1 16,0 1 0-16,0-3 2 16,0 0 1-16,0-1-2 0,0 9 1 15,0-8-1-15,0 8 0 0,2-6 0 0,-2-2 0 16,1-1 0-16,1 9 1 0,1-10-1 15,1 7 1-15,-3 4 1 0,-1 7 0 0,4-10 1 16,-1 2 0-16,0 0 1 0,20-31 0 16,-30 49-3-16,15-22 0 0,2-3-1 15,-6 8 1-15,32-37 1 0,-24 30 0 0,-4 3-2 16,-10 9 1-16,18-17 1 0,-12 13 1 16,10-8-1-16,-16 12 1 0,4-2 1 0,3-4 0 15,1 1 1-15,-2 2 0 16,2-4-3-16,7 1 0 0,-13 3 1 0,6-3 1 15,3 1-2-15,5-5 1 0,-6 5-2 16,50-34 0-16,-53 37 1 0,11-6 0 0,-6 6 0 16,-6 0-1-16,13-1 1 0,-9-1 0 15,1 1 0-15,-17 4 1 0,31-7-2 16,-27 8 1-16,8-5 0 0,24-2 1 0,-8 3 6 16,-3-1 0-16,-2 1-8 15,1-3 1-15,10-2 0 16,-15 3 0-16,2 0-2 0,0 1 1 0,-7 0 2 15,10-2-1-15,-3 3 2 0,2-1 0 16,-10 1-1-16,9-1 0 0,4-2 1 16,-7 2 1-16,-1-1-3 0,1 2 0 15,-1 0-3-15,2 1 1 0,-3 0-2 0,2 0 1 16,-19 0 2-16,14 0 0 0,2 0-1 16,-5 0 1-16,3 0-1 0,-1 0 1 0,1 0-1 15,-1 0 1-15,39 1-1 0,-67 1 0 16,63 2 0-16,-31 0 0 0,-21-5 1 15,17 3 1-15,5 0-1 0,-8 1 0 0,1 0 0 16,3 0 0-16,0 2 0 0,-1-2 0 16,1 1-1-16,0 2 1 0,-1-2-1 15,1 2 0-15,6 3 0 0,-6 1 0 0,36 30-1 16,-38-30 0-16,4 5 1 16,-5-3 0-16,0-1 0 0,0 4 0 0,-3 1 0 15,2 2 0-15,-2 1 1 0,0 0 1 16,-2-7-2-16,-1 7 1 0,-3 14-1 0,-5-11 1 15,2 2-2-15,-6-1 1 0,1 2-3 16,6-12 0-16,-15 24-3 0,2-1 1 0,13-19-4 16,-9 13 8-16,0-2 4 15,-1-1 1-15,-4-6-1 16,10-9 0-16,4-8 1 0,-4 7 1 0,-16-1-2 16,5-4 1-16,10-5-9 0,-12 2 1 15,-15-2-51-15,5-2-17 16,-19 1 19-16,28-2 1 15,-62-2-91-15,38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31:05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4878 11938 66 0,'-2'-3'46'0,"2"1"-34"0,0 4 0 0,0-4 3 15,0 2 0-15,0 0 3 0,0 0 1 16,-1-1 1-16,1-1 1 0,-2 1-10 0,2 1 1 15,0-1 1-15,-1-1 2 0,1 2 1 16,-2-3 1-16,0-2-4 0,2 4 0 0,-1-1-8 16,-1-1 0-16,1 0-4 15,-1 0 0-15,1 0-2 0,1 3 0 0,-2-3 0 16,2 0 0-16,-2 3-1 0,1-4 1 16,-1-2 0-16,1 4 1 0,1-1-2 15,-3 1 1-15,3 2 0 0,-1-4 1 0,-1 3-3 16,1-2 1-16,-1 2-10 0,-1 0-1 15,-2-2-3-15,2 1 1 0,0 1-43 16,-3-1-49-16</inkml:trace>
  <inkml:trace contextRef="#ctx0" brushRef="#br0" timeOffset="19864.43">5893 10530 94 0,'-6'0'49'0,"1"1"-47"16,4 0 0-16,1-1 0 15,1 0 0-15,-1 0-2 0,0 0 1 0,-1 1-1 16,1 1 1-16,0 0 0 0,0 0 0 16,0 0 7-16,0-1 1 0,0 1 6 0,0-2 2 15,1 5 0-15,1 0 1 0,1-1 2 16,0 0 0-16,0 1-10 0,0 1-1 0,4-3-6 16,4 7 0-16,-3-5-3 0,3 1 1 15,32 27-2-15,-22-24 0 0,-15-7-5 16,8 1 1-16,9 2-9 0,-8-5 1 0,3 0-43 15,-5-5-27 1</inkml:trace>
  <inkml:trace contextRef="#ctx0" brushRef="#br0" timeOffset="20012.43">6014 10183 45 0,'-18'-2'40'0,"7"0"-49"0,3 1 1 16,-1-2 4-16,-8 1 0 0</inkml:trace>
  <inkml:trace contextRef="#ctx0" brushRef="#br0" timeOffset="20344.93">5779 10660 48 0,'8'8'33'0,"-7"-5"-32"16,1-1 0-16,1-1-1 0,-6-2 1 15,3 0-1-15,0 1 0 0,3 1 0 16,-3 0 0-16,0-1-7 0,3 0 0 0</inkml:trace>
  <inkml:trace contextRef="#ctx0" brushRef="#br0" timeOffset="40112.99">14812 13187 119 0</inkml:trace>
  <inkml:trace contextRef="#ctx0" brushRef="#br0" timeOffset="47220.07">19613 10681 78 0,'-12'0'70'16,"6"-1"-56"-16,0 0 1 0,-1-3 4 16,4 3 0-16,-7-4-8 0,2-1 0 15,16 11-5-15,-8-5-1 0,-6-5-4 0,3 4 1 16,1-1-2-16,0-1 1 0,-1 2-1 15,0-1 0-15,-3-3 0 0,2 2 1 0,1-1 0 16,-2 0 0-16,5 4-2 0,-2 0 1 16,-4-7-3-16,0 4 1 0,0-2-2 15,2 0 1-15,-3 0-3 0,1 0 1 0,3 1 1 16,-8-7 0-16,4 4 1 0,5 6 1 16,-7-13 0-16,4 6 0 0,3 7-6 15,-33-42 1-15,54 67-6 0,-24-30 1 0,-1 0-1 16,0-2 0-16,6 8-1 15,-2-5 1-15</inkml:trace>
  <inkml:trace contextRef="#ctx0" brushRef="#br0" timeOffset="48320.07">20051 10213 66 0,'0'13'46'0,"3"-6"-41"15,-1 2 0-15,-1-4 0 0,2 10 0 0,2-1 3 16,-4 0 1-16,1-1 4 0,-1-1 1 15,1-1 2-15,-2-1-1 0,3-2-5 16,-3-4 0-16,3 9 4 0,-3-19-1 0,3 25-1 16,-6-24 0-16,6 10-3 0,-3 0-1 15,0 2-4-15,2 31 0 0,-4-59-3 0,4 61 0 16,-2-29-1-16,0-1 1 0,0 1 1 16,0 0 0-16,0 0 0 15,0 2 1-15,0-3 2 0,0 1 1 0,0 0-2 0,0-4 2 16,0 2-6-16,0-4 0 15,0-10-4-15,0 9 1 0,0-4-10 0,0 0 1 16,0 1-2-16,-2 5 0 0,2-2-10 16,-3-2-10-16,-3 4 20 15,4-2 1-15,-2-1 3 0,-2 2 2 16,1-1 3-16,2-1 1 0,0-3-3 16,-5 6 1-16,3-4-7 0,-2 2 1 0,7-3-3 15,-51 32 0-15</inkml:trace>
  <inkml:trace contextRef="#ctx0" brushRef="#br0" timeOffset="60125.01">29815 9686 532 0,'-11'6'201'0,"6"-4"-169"0,4 2 0 16,-2-3 16-16,2 0 1 0,2-3-24 0,2 2 0 16,-3 0-21-16,-3 1 2 0,2 0-1 15,1-1 0-15,4 0 6 0,-3 2 0 16,21 6 15-16,50-7-10 16,-24-1-14-16,33 1 1 0,16 0-2 15,89-1 0-15,-92 0 2 0,7 0 1 16,6 2-3-16,8 5 1 0,19 6-7 15,58 12-76-15,-25-13-34 16,-74-12 1-16,-23 0-104 0,-14 0 2 16</inkml:trace>
  <inkml:trace contextRef="#ctx0" brushRef="#br0" timeOffset="81203.34">30985 10660 222 0,'-3'-14'115'0,"0"6"-102"16,3 1 1-16,-5 2 5 15,-5-15 0-15,5 14 3 0,-1-5 1 0,-3 0-11 16,-2-9 0-16,2 8 25 0,3 7 0 16,-13-17 17-16,-7 0 1 0,5 4-28 15,-2 2-1-15,3 3-17 0,1-2 0 16,-7-1 13-16,9 1-8 16,-12-8-12-16,-14-15 0 0,35 31 0 15,-8-8 0-15,-9-5-4 0,13 8 1 16,2 4-20-16,-16-12 1 0,17 15 15 0,-14-5 1 15,-6-2 5-15,19 9 0 0,-9-5 2 16,0 0 1-16,2-1-4 0,-4 1 1 16,1-1 2-16,0-1 1 0,-3 0-7 0,-2-2 0 15,-1-2 3-15,-17-5 1 0,29 12 0 16,-15-9 1-16,-9-5-2 0,30 14 1 0,-9-5-1 16,-3-5 1-16,14 13-1 0,-12-12 1 15,5 5-1-15,9 5 0 0,-5-1 12 16,-4-5-5-16,-8-5 32 15,16 12 0-15,-6-3-21 16,11 8 2-16,-1 0-15 0,-5-4 1 0,6 4-3 16,-3-1 0-16,1-2-4 0,-4-2 0 15,4 5 2-15,-1-1 0 0,-1-1 7 0,-1-2 1 16,-1 3 2-16,0-1 0 0,0-1-5 16,1 2 0-16,-3 0-5 0,-45-18 1 0,39 19-2 15,3 0 1-15,3 3-2 0,-16 1 1 16,-4 7-1-16,5 3 0 0,3 1 0 15,-12 14 0-15,17-11-1 0,1-2 1 0,0 2 2 16,0 0 0-16,-1 1-2 0,2 5 1 16,-3 0 0-16,3 1 1 0,1 4 1 15,-5-1 0-15,3 3-3 0,-1 3 1 16,1 1 1-16,-1 2 1 0,1 5-1 16,0 1 0-16,2 1-1 0,-3 2 1 0,1 1-1 15,-2 3 1-15,6-2 0 0,-3 1 0 16,3-3-2-16,3-22 0 0,-2 23 0 0,-3 2 1 15,3-1 0-15,1 2 1 0,-3-2-1 16,-1 0 1-16,3 3-1 0,-5 1 0 0,5 1 1 16,-2-1 1-16,-1-1-2 0,-2 0 1 15,3 0-1-15,-3-3 1 0,5 0-1 16,1-1 2-16,-2-1-5 0,0 1 2 16,-3 1-1-16,2 2 0 0,1-2 0 15,4-1 1-15,-3 2 3 0,5 0 0 0,-1 0-1 16,-1-1 1-16,1-5-1 0,2-22 0 15,-3 22 2-15,3-5-1 0,-3 1-2 16,6-1 1-16,-3 0-1 0,3-1 0 0,-2-1 0 16,2 1 1-16,0 0-2 0,0-18 0 15,0 19 0-15,0 3 1 0,0 1 0 0,2 1 0 16,1 22 0-16,0-22 0 0,3-1 1 16,3-4 1-16,-1-1 0 0,7 14 0 0,-4-19 3 15,0-2 0-15,0 0 1 16,4-4 0-16,-4 2-1 0,10 11 0 0,-3-4 6 15,3 9-7-15,3 1-2 16,-4-9 1-16,-3-11-2 16,3 2 0-16,1-1 1 0,-1-2 0 0,3 2 0 15,0-3 1-15,2 2-1 0,-14-13 0 16,13 11 0-16,1-1 1 0,12 7-1 0,-16-13 1 16,2 1-1-16,0-3 1 0,-10-8 2 15,19 11-1-15,-9-7-2 0,0-2 1 16,3 1-2-16,-12-6 0 0,-1 0 3 0,29 4 0 15,-13-4-4-15,4-2 0 0,2-1-1 16,0 1 1-16,4-1 0 0,-19 0 0 0,-2 0-1 16,17 0 0-16,2 0-5 15,0 0 0-15,22-5-17 0,7-13 14 16,12-20 6-16,-38 7 0 16,-9 1 0-16,-1-3 0 0,-2-4-1 15,1 0 1-15,-3 3 4 0,-1 2 0 0,-4 3 3 16,-1-1 1-16,-3 0-2 0,2-2 1 15,0 0-3-15,-3-1 1 0,4-1 0 0,-5 1 0 16,5-3-3-16,-2-4 0 0,4-3-1 16,1-1 1-16,0-4-4 0,0-4 1 15,-3-6 0-15,0-6 0 0,1 0 3 0,-3 0 1 16,-2 6 0-16,-2 1 0 0,0 6 0 16,-5 4 0-16,1 2-2 0,-3-1 1 15,-1 23 1-15,0-23 0 0,7-16 1 16,7-55-11-16,-5 3-1 15,-4 35 1-15,-2 5 1 0,-3-2 0 16,-1-1 3-16,-2-9 1 0,3 2 7 16,-3-1 0-16,0 3 0 0,-3 3 1 0,-3 4 2 15,-7 11-1-15,-3 7 1 0,-7 9 0 16,-2 2-1-16,-4 8 1 0,-6 3-5 0,3 1 0 16,-3 3-11-16,-1-2 1 0,4-1-66 15,0-2 1-15,0-4-144 0,-2-4-1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33:48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3247 6585 299 0,'-10'0'152'0,"1"0"-141"15,1 0 1-15,-9 0-6 0,-13 9-2 16,-25 12-3-16,-16 24 0 15,34-9-1-15,1 1 1 0,-2 2 26 16,5 4 1-16,3-1-25 0,7-6 1 16,9-11-15-16,7-3 1 0,7-5 3 15,7-11 4-15,3-3 7 16,10 9 2-16,-1-8-3 0,-23-9 1 16,30 12-1-16,-19-5 1 0,11 8 6 0,-8 1 0 15,-16-5 7-15,29 31 0 0,-20-15 3 16,-1 6 1-16,-5 2 114 0,-3 42-60 15,-11 9-60-15,-29 125 0 16,23-130-6-16,0-2 0 0,1-2 2 16,2-11-1-16,4-2-6 0,1-13 1 0,4-5-9 15,10-5 1-15,1-19 2 16,-2 14 1-16,2-17 0 0,2 15 1 0,-1-15 1 16,6 31 0-16,-4-14-1 0,5 3 1 15,0 3-2-15,-1 1 1 0,-3 6 0 16,6 30 1-16,-9-44-3 0,3 26 0 0,-4 4-1 15,3-3 0-15,-3-1-15 0,0-3 0 16,0-29 15-16,-3 27 0 0,-1 20 3 0,0-20 0 16,-4 0-4-16,-2 2 0 0,-3 30-7 15,4-24 1-15,-3-1-5 0,1-1 1 0,-12 32-57 16,4-2-70-16,-1-15-1 16,8-41 0-16</inkml:trace>
  <inkml:trace contextRef="#ctx0" brushRef="#br0" timeOffset="7800.05">16168 10636 677 0,'-11'3'374'0,"4"1"-295"16,2 0 1-16,2-1-25 0,0-2 0 15,-3 4-28-15,4-5-1 0,7-3-9 16,-7 4-1-16,2 1 5 0,0-2 1 0,3 0 0 15,2 0 2-15,18 4 18 16,9-7-17-16,4 0-19 16,28-2 1-16,-25 0-4 0,-7 4 1 15,-18 0-3-15,16-2 1 0,0 2 3 16,8 0 0-16,-9 0 4 0,-3 1 0 0,-3 0 1 16,-3 0-1-16,-11 0-4 0,1 1 1 15,17 0-3-15,-13 0 0 0,8 2-11 0,-10-3 0 16,-5 1-95-16,14 3-107 15,-17-1-132-15,1-2 1 0</inkml:trace>
  <inkml:trace contextRef="#ctx0" brushRef="#br0" timeOffset="9583.53">15415 10671 103 0,'-18'-6'76'0,"6"1"2"16,1-1-61-16,-24-9 2 0,19 5-21 15,1 4 0-15,9 0-12 0,-12-7 1 0,7-2 5 16,-4-3 9-16,-9-7 53 16,17 20 1-16,-9-10-47 15,-7-6 0-15,17 16-25 0,-12-8 1 0,-6 2 30 16,19 10 0-16,-3-2-24 16,-18-11 1-16,10 10-124 0,-31-11 54 15,16 7 84-15,19 7 0 16,-25-4-4-16,22-1 1 0,2-1-11 15,-2-1-1-15,4 0 22 0,0-2 0 0,7 3-10 16,-10-9 1-16,9 11-16 0,5 4 0 16,-6-8 3-16,3 4 1 0,-20-21-6 15,17 15 0-15</inkml:trace>
  <inkml:trace contextRef="#ctx0" brushRef="#br0" timeOffset="9784.03">14838 10076 48 0,'6'-4'33'0,"-3"-3"-32"16,2 3 0-16,0 0-1 0,8-6 1 15,-3 0-1-15,3 2 0 0,-10 7 0 16,34-22 0-16,-20 12 0 0,5 1 0 0,-1 1 0 16,-1 0 0-16,2 1 0 0,-1 0 0 15,-11 7 0-15,20-8 0 0,-10 7-2 16,-1-3 1-16,-7 3-5 0,17-3 0 0</inkml:trace>
  <inkml:trace contextRef="#ctx0" brushRef="#br0" timeOffset="13491.1">18538 10758 274 0,'128'-17'71'0,"-47"6"-105"15,-10 5 1-15,18 0-62 0,402-55 80 16,-389 40 7 0,36-17 0-16,-26 7-90 0</inkml:trace>
  <inkml:trace contextRef="#ctx0" brushRef="#br0" timeOffset="22955.37">13738 14586 628 0,'-12'0'292'0,"5"0"-229"16,4 0 0-16,-2 0-9 0,3 0-1 16,-1 0-40-16,2 0 1 0,4 0-8 15,-3 0 2-15,0-2 0 0,0 0 0 0,4-1-2 16,3-3 1-16,0 3 1 0,38-28 1 16,-16 23 1-16,0 2 0 0,17-3 2 15,14 7-3-15,4-3-3 16,-36 5 0-16,34-1 15 0,-9 1 2 15,-30 3-4-15,45 1 1 0,-25 2-5 16,0 2-1-16,-3-1-4 0,3 2 0 16,-2-6-2-16,1 2 0 0,2-3-3 15,1-1 1-15,1-1-4 0,-1 0 0 0,-24-1 0 16,22-1 0-16,20-5-1 0,-23 0 0 16,-2-1-1-16,22-7 1 0,-24 8-1 0,-1 1 1 15,-3 1 2-15,-3 0 1 0,-3 1 7 16,-1 2 0-16,-3 1-2 0,-1-2 1 15,8 3 5-15,-3 0 79 0,13 0-74 16,-13 0 0-16,19 0-18 16,2 0 2-16,2 0 0 0,-4 0 0 0,1 0-1 15,-3 3 0-15,3-3-3 0,24 1 1 16,-25-1 4-16,1 2 0 0,-8-1 1 16,1-1 1-16,-5 1-4 0,-3 1 1 15,-4-2 4-15,7 1 0 0,-22-1-2 16,8 0 0-16,-8-1-4 0,21-2 0 0,2-5 0 15,-9-1 1-15,-2 0-11 0,3 0 0 16,-3-1-3-16,2 3 0 0,1 3-156 0,0 3-233 16</inkml:trace>
  <inkml:trace contextRef="#ctx0" brushRef="#br0" timeOffset="24415.55">20555 14445 429 0,'14'0'207'0,"-5"0"-175"16,4 0-1-16,-3 0 14 0,-1 0 1 16,14 0-15-16,-3 0 0 0,15 0-8 15,-13-2 0-15,1 2 6 0,0 0 0 0,1 0 56 16,-2 0 16-16,-2 5-44 15,0-2-1-15,-14 1 1 0,17 4 0 16,-14-3 5-16,11-2 0 0,-1-2-3 16,1-1 0-16,3-1-22 0,-8 0 0 0,28-6-12 15,-12-1 2-15,-14 3-9 16,14-2 1-16,19-5 4 0,-18 8-8 16,-4 0-13-16,-22 4 0 15,20-3-7-15,-23 3-1 0,2 0-31 16,-5 0-1-16,-2 0-108 0,2 0 0 0,-6-2-795 15</inkml:trace>
  <inkml:trace contextRef="#ctx0" brushRef="#br0" timeOffset="25263.56">20942 14486 412 0,'-20'0'264'0,"8"-3"-190"0,2 2 1 16,-2 0-10-16,-8-2 1 0,-12-7 14 15,-8-21-35-15,14-5-21 16,7-2 0-16,4 7 2 0,4-1-1 16,0-3-13-16,1 0 0 0,1 0-6 15,4 16 1-15,-3-17-4 0,-1-3 0 0,1 3 1 16,-1 1 0-16,3 1-2 0,-5 0 0 16,5 5 0-16,3 14 2 0,1-17-3 15,1 4 0-15,-1-3-2 0,2 2 0 16,2 11 1-16,1-11 0 0,0-16-2 15,3 17 0-15,6-10-1 0,-4 16 0 0,-2 0-6 16,4 1 0-16,0 0 3 0,-2 0 1 16,-2 14 1-16,5-12 0 0,7-9 3 15,-1 8 0-15,2 4-2 0,4 0 2 0,15-1 2 16,-9 10 1-16,7 6 0 0,-16 1 0 16,18 0-1-16,-15 0 0 0,22 7 0 0,1 2 0 15,23 12 1-15,-25-2 1 0,19 13 1 16,-21-7 1-16,-7 3 4 0,1 2 0 0,-6 2 6 15,3 0 0-15,0 9 28 16,5 21-8-16,-13 2-22 16,-11-7 1-16,-13-13-5 0,-1-1 2 15,-7 2-6-15,-1-22 1 0,-4 6-3 16,-24 50 0-16,-12 10-7 0,7-37 1 0,0-3-30 16,-5-5 0-16,-2-2-79 0,-4-5 0 15,-24-4-477-15</inkml:trace>
  <inkml:trace contextRef="#ctx0" brushRef="#br0" timeOffset="26351.16">15300 14427 434 0,'-23'-14'282'0,"9"2"-231"0,1 0 1 16,0-2-28-16,-25-22 1 0,6-9-16 15,13 11 1-15,4-5-8 0,4-2 1 0,3-2-5 16,2-4 0-16,2 2 2 0,4 21 0 15,0-1 0-15,0-25 1 0,0 1-1 16,4 23 0-16,4-49-2 0,0 26 1 16,15-24-1-16,-6 25 1 0,18-27-2 15,-10 25 1-15,4 4 0 0,-1 0 1 0,4 9 0 16,0 8 0-16,5 13-1 0,1 3 1 16,2 8 2-16,0 1 0 0,1 14 0 0,-23 2 0 15,-2 4 2-15,35 29 1 0,-3 19 2 16,-19-15 0-16,-8 8-1 0,-7 3 2 15,-6 7-5-15,-6 3 0 0,-9 3 6 0,-14 2 1 16,-6 2 27-16,-11-9-1 0,-10 10 9 16,-34 21-36-16,9-33-62 15,34-42 1-15,8-15-95 0,0-4 1 16</inkml:trace>
  <inkml:trace contextRef="#ctx0" brushRef="#br0" timeOffset="51904.09">19271 14355 379 0,'-5'2'234'0,"-1"0"-90"0,5 2-28 15,-1-3-76 1,2-1 0-16,2-1-18 0,-4 2 1 0,2 3 27 16,0-2-1-16,0-1-9 0,2 1 2 15,2 1-13-15,4 1 0 0,33 19 4 16,5-23-19-16,7-2-11 15,-24-5-1-15,26 0 0 0,-3 0 0 16,-12-2 6-16,-3 2 1 0,-3 4 9 16,-5 0 2-16,-6 2 8 0,6 1 2 0,-16 0 1 15,-10 0 0-15,4 1-4 16,-4 0-1-16,10 4 7 0,-20-3-20 16,11 1-19-16,-4-3 0 15,3 4-37-15,-3-3 0 0,3 0-110 0,-3-1 1 16,-3-1-233-16,1 0 1 0</inkml:trace>
  <inkml:trace contextRef="#ctx0" brushRef="#br0" timeOffset="52676.72">12444 14526 533 0,'7'-1'242'0,"9"-3"-182"0,-6 1-26 15,2 1 0-15,10 1 0 16,4-1 1-16,3-2 20 0,24 0 72 16,-20 1-86-16,3 1-1 15,-10 2-12-15,-11 0-23 0,-4 0-12 16,-5 0 1-16,-6 0-206 15,0-5-435-15</inkml:trace>
  <inkml:trace contextRef="#ctx0" brushRef="#br0" timeOffset="57403.11">8808 12461 378 0,'-29'-7'160'0,"15"6"-156"16,5 0 1-16,4 1 24 0,2-1-1 0,-12 0 124 15,10 1-94-15,1 0-56 16,16 1 0-16,-12-1-2 15,-2 0 0-15,-2 0 3 0,4 0 1 0,0 0 8 16,4 2 0-16,4 2-2 0,1-2 0 16,42 16-6-16,-6-12 0 0,7 1-3 0,8 3 1 15,6 2 0-15,6 3 0 16,45 11-1-16,-36-8 0 0,5-1-4 0,-3-1 1 16,0-1-9-16,-5 5 0 0,-4 0-23 15,-8-8 0-15,-6-1-28 0,-11-7 0 16,-32-1-61-16,18-2 0 0</inkml:trace>
  <inkml:trace contextRef="#ctx0" brushRef="#br0" timeOffset="63859.6">17664 12667 431 0,'-3'0'161'0,"3"0"-148"0,0 0 0 0,5 2 24 16,-2-1 1-16,11-1 15 0,38 5-32 16,8-2-21-16,7-2 1 15,15 0 0-15,-9 1 0 0,-6 2 1 16,62 8 1-16,-65-5-3 0,-5 3 0 0,-30-3 1 15,27 4 1-15,3 2-3 0,-1-2 1 16,2-2 1-16,3-2 1 0,3 0-3 16,3 0 1-16,6-5-2 0,42 0 1 0,-35-2-35 15,-4-1 0-15,-1 0-30 16,1-4 0-16,-4-2-58 0,-8-3 0 0</inkml:trace>
  <inkml:trace contextRef="#ctx0" brushRef="#br0" timeOffset="65007.59">20418 12505 355 0,'17'-1'141'0,"18"1"-107"0,2 1-1 16,0 1 2-16,166 8-4 0,-155-7 0 16,60 4-8-16,14 1-1 0,5 0-10 15,4 8-1-15,0-2-6 0,-1-4 0 0,0 1-6 16,3 7 1-16,-3 2-40 16,-13 1 0-16,-7-1-27 0,-2-7-1 0,10-5-267 0</inkml:trace>
  <inkml:trace contextRef="#ctx0" brushRef="#br0" timeOffset="92235.37">23998 13445 550 0,'4'0'270'16,"6"0"-218"-16,1 0 1 0,0-1-29 16,13-3 2-16,6-2-22 0,0 0 1 15,18-6-18-15,-19 7 1 0,-4 2-69 16,-2-3 1-16,-17 4-82 0,9-8-1 0</inkml:trace>
  <inkml:trace contextRef="#ctx0" brushRef="#br0" timeOffset="92423.37">23977 13691 336 0,'-17'38'155'0,"0"6"-28"0,8-9-32 15,0-6 2-15,-27 107-26 0,35-119 1 16,-1 16 10-16,2-10-31 16,-4 9-33-16,4-20 0 0,4 13-5 15,-1-6 1-15,3-14-9 0,7 8 0 16,16-7-12-16,-3-6 1 0,3 0-81 15,5-4 0-15,1-5-92 0,5-7 1 0</inkml:trace>
  <inkml:trace contextRef="#ctx0" brushRef="#br0" timeOffset="92766.9">24702 13848 392 0,'0'25'275'0,"0"-12"-189"15,3-1 2-15,0-2-16 0,12 18-1 0,-1-19-39 16,6-6 1-16,3-1-21 16,-1-6 1-16,-2-6-3 0,-1-2 2 0,-5-4 1 15,-4-3 1-15,-3-1-4 0,-5-1 1 16,-5 3-4-16,-6 2 0 0,-2 0-8 16,-7 5 0-16,0 4-42 0,-1 2 0 0,0 3-78 15,-1 2 1-15,14-1-117 0,-20 0 0 16</inkml:trace>
  <inkml:trace contextRef="#ctx0" brushRef="#br0" timeOffset="92899.87">24988 13934 611 0,'0'3'306'0,"0"2"-242"0,0-1 0 16,0 0-21-16,0 1 0 0,0-2-39 15,0-2 0-15,0-5-102 0,0 8 1 0,0-6-202 16,0 0 0-16</inkml:trace>
  <inkml:trace contextRef="#ctx0" brushRef="#br0" timeOffset="93071.37">25301 13897 90 0</inkml:trace>
  <inkml:trace contextRef="#ctx0" brushRef="#br0" timeOffset="93435.37">25619 13713 386 0,'-2'16'295'0,"1"-2"-194"0,1 2 0 0,0-2-13 15,-2 17 1-15,2-17-41 0,2 12 1 0,1-4-28 0,3 5 2 16,12-11-13-16,1-12 1 16,2-4-3-16,5-2 2 0,-1-8-2 15,-3-5 1-15,1-8 4 0,1-32-4 16,-19 16-8-16,-10 6 0 15,0 23-20-15,-4-9 0 0,-1 6-64 0,-3 3 0 16,1 3-89-16,1 3 0 0</inkml:trace>
  <inkml:trace contextRef="#ctx0" brushRef="#br0" timeOffset="93559.39">25875 13901 395 0,'3'11'209'0,"-1"-5"-187"15,0-1-1-15,-1-3-17 0,2 2 0 16,-2-4-60-16,2 7 1 0</inkml:trace>
  <inkml:trace contextRef="#ctx0" brushRef="#br0" timeOffset="93755.87">26168 13645 605 0,'22'-1'346'0,"-10"0"-261"16,-1 1 0-16,6 2 76 0,23 10-35 15,-5 18-84 1,-23 1 0-16,-10 6 4 0,-1 8-5 16,1-6-34-1,1-30 1-15,-3-4-8 0,6-1 0 0,4 12-39 16,10-11 1-16,-13-10-55 0,10 1 1 16,12-12-99-16,-12-7 1 0,3-22-153 0,-17 7 1 15</inkml:trace>
  <inkml:trace contextRef="#ctx0" brushRef="#br0" timeOffset="94819.37">18273 12988 435 0,'-2'0'209'0,"0"0"-178"16,2 0 0-16,0 0 28 0,5-3-27 15,-3 1-27-15,8-4 0 16,-5 6-6-16,32-16 1 0,-5 8-47 15,-23 2-71-15,7 1 12 16,-13 2 1-16,-5 6-187 0</inkml:trace>
  <inkml:trace contextRef="#ctx0" brushRef="#br0" timeOffset="94931.37">18210 13387 271 0,'-4'21'217'0,"3"1"-96"15,2-8-74-15,-1-2 0 16,7 15-2-16,16-3-34 15,17-12-38-15,-11-12 0 0,-9-11-162 16</inkml:trace>
  <inkml:trace contextRef="#ctx0" brushRef="#br0" timeOffset="95147.87">18547 13188 354 0,'0'12'213'0,"0"0"-172"0,0 2 1 16,0-2-11-16,0-2 0 0,0 14-19 16,0-3-1-16,0 10-27 0,0-14-1 15,0-1-67-15,0-3 1 0,0-7-239 0</inkml:trace>
  <inkml:trace contextRef="#ctx0" brushRef="#br0" timeOffset="95411.88">18824 13334 418 0,'-3'-2'234'0,"0"0"-192"16,0 2 1-16,-1 2 2 0,3 0 1 16,-2 3-22-16,-6 4 1 0,15-7-21 15,-11 3 1-15,-5 31-33 0,6-25-1 0,3-1-62 16,-1-1 0-16,2-7-64 0,-1 0 0 15</inkml:trace>
  <inkml:trace contextRef="#ctx0" brushRef="#br0" timeOffset="95587.37">19000 13204 300 0,'0'0'213'0,"0"10"-122"0,0 1-64 16,0-2 0-16,0 1-18 16,0 8-1-16,0 5-35 0,0 4 2 0,0-10-86 15,0-5 2-15</inkml:trace>
  <inkml:trace contextRef="#ctx0" brushRef="#br0" timeOffset="95803.37">19137 13311 345 0,'0'19'198'0,"-1"-7"-156"15,1-4 1-15,0-1-28 0,-2 13 0 0,2-8-17 16,0-4 0-16,-1 9-37 0,1-8 1 15,0-3-36-15,0-5 1 0,0-15-140 16</inkml:trace>
  <inkml:trace contextRef="#ctx0" brushRef="#br0" timeOffset="96130.87">19112 13024 360 0,'0'-2'219'0,"0"6"-158"15,0-3 1-15,-1 4-7 0,1 4 2 16,0 8-16-16,0 5 2 0,0 17-19 0,0-7 0 16,0 5-12-16,1-19 0 0,-1 19-8 15,0-3 1-15,0-2-4 0,0 0 1 0,0-5-7 16,0-4 0-16,0 13-31 0,0-20 1 16,0-4-47-16,0-10-1 0,0-1-78 15,-1 7-1-15</inkml:trace>
  <inkml:trace contextRef="#ctx0" brushRef="#br0" timeOffset="96563.37">19309 13130 297 0,'0'-9'201'0,"0"4"-83"0,0 3-66 16,-3 0 0-16,3 5 2 0,3 0 0 16,-3 0-18-16,0 1 0 0,-3 18-14 15,3 11-1-15,0-2-15 0,0-3 2 16,0 1-7-16,3-4 1 0,-3-14-11 15,2 24 1-15,-2-26-41 0,3 19 1 0,-2-16-59 16,-1-9 1-16,2 9-285 0</inkml:trace>
  <inkml:trace contextRef="#ctx0" brushRef="#br0" timeOffset="97223.4">19225 13400 332 0,'-3'0'224'0,"3"0"-171"0,0 0 0 0,0 2-19 16,0 1 0-16,0 3-14 16,-2 2-44-16,4-11-50 15,-2 24 2-15,0-31-88 0,0 35 2 16</inkml:trace>
  <inkml:trace contextRef="#ctx0" brushRef="#br0" timeOffset="97467.37">19537 13238 409 0,'0'5'237'0,"0"0"-192"16,0 5 1-16,0 1 0 0,0 2-37 16,0 17-47-16,-2-9 1 15,-1-13-190-15</inkml:trace>
  <inkml:trace contextRef="#ctx0" brushRef="#br0" timeOffset="98018.91">19573 12915 125 0,'0'-6'155'0,"0"-1"-74"0,-4 1 1 0,4 1-10 16,-3 1 2-16,3 2-20 0,-6-8 1 15,7 17 23-15,-2-10-41 16,1 3-34-16,-2-1 1 0,0 1-1 16,2 0 1-16,0-1-2 0,0 1 0 15,2 0 0-15,1 0 0 0,-3-2-3 0,2 2 0 16,1 0-2-16,0-1 0 16,3 1 3-16,-2-2 0 0,-2 4 1 0,3-2 0 15,-2 3 2-15,6 2 1 0,-6 2 2 16,48 34 0-16,-50-13 20 0,1 2-1 0,-2 6 18 15,0-15 1-15,-2 23 0 0,-1-1 1 16,-2 4-4-16,-2-1 0 0,-5 3 90 16,-7 36-55-16,4-34-65 15,2-9 2-15,3-16-1 0,2-17 1 16,-1 0-1-16,1-2 2 0,1-5-14 16,-1 2 1-16,9-8-31 0,-7 7 2 0,-23 1-54 15,12-7 1-15,2-4-94 16,-7-10 2-16</inkml:trace>
  <inkml:trace contextRef="#ctx0" brushRef="#br0" timeOffset="98895.48">26973 13325 354 0,'-15'-5'127'0,"12"3"-126"16,9 2 4-16,2 2 1 15,-5-4-4-15,9-1 1 0,8 6-2 16,17 8 0-16,2 12 1 0,-7 16 0 0,-15 3 6 15,-5 3 0-15,-6 6 18 0,-2 0 0 16,-11-22 12-16,-1 0 1 0,-22 72 85 0,-43 32 5 16,-2-29-19-1,1-14-19-15,7-9-74 16,33-38 0-16,9-14-13 16,10-15 1-16,4-5-39 0,0-6 1 15,3 0-79-15,-2-3-1 0,2-4-140 0,1-3 1 16</inkml:trace>
  <inkml:trace contextRef="#ctx0" brushRef="#br0" timeOffset="100331.49">28465 13419 671 0,'18'-3'260'0,"-7"1"-240"16,3-1 2-16,-2 0-14 0,30-8 0 15,-16-1-26-15,5-1 0 0,6 1-154 16,19-9-99-16,-41 16 163 16,-7 1 0-16,-2 7 20 15,8 3 88-15,-17 16 47 16,-23 27 0-16,-5-6 29 0,-16 23 1 16,16-15-1-16,2 4 0 0,7 3-11 15,-1 2-1-15,8-2-9 0,6-1 1 0,5-4-12 16,3-5 1-16,1-27-13 0,1 20 0 15,4-22 3-15,8 17-24 0,13 4-23 16,-3-22 0-16,-11-18-69 16,23 5 1-16,-8-25-263 0</inkml:trace>
  <inkml:trace contextRef="#ctx0" brushRef="#br0" timeOffset="100540">28963 13745 452 0,'0'27'289'0,"0"-3"-124"0,5-6-62 16,8-7-66 0,18 24-32-16,24-35 0 0,-20-12-3 15,-15 5 1-15,14-12 0 0,-2-5 0 16,0-14-2-16,-28 28 0 0,-1-24-1 0,-10 14 0 16,1 11-1-16,-12-7 0 0,-5 2-6 15,-20-2 0-15,28 16-35 0,2-1 1 16,-28 0-82-16,27 2 1 0,-31 4-346 15</inkml:trace>
  <inkml:trace contextRef="#ctx0" brushRef="#br0" timeOffset="101083.5">29423 13880 634 0,'-4'0'282'0,"-1"0"-163"15,2 3-47-15,0 0-64 16,0 1 1-16,3-1-23 0,-3 2 0 16,6-8-83-16,-3 6 3 0,0-4-150 0,0 1 2 15</inkml:trace>
  <inkml:trace contextRef="#ctx0" brushRef="#br0" timeOffset="101919.5">28900 13771 397 0,'21'-13'196'0,"-4"5"-137"0,-3 1 0 16,1 5-1-16,28-10-1 0,-17 10-21 16,-1 2 0-16,-16 3-6 0,11 3 0 0,-6 3 16 15,4 16 1-15,-18-4-4 0,-7 3 2 16,-6-1-12-16,-7 2 0 0,-3-2-12 16,-21 9 2-16,4-11 6 0,-3-5 6 15,8-5-30-15,16-8 0 16,16-7-9-16,-1-3 0 0,4-22-7 15,21-14 6-15,10 0 3 16,33-29 1-16,-23 53-4 0,1 4 1 16,-2 8 4-16,-3 4 1 0,-1 11 8 0,-21 0 0 15,0 1 4-15,25 19 2 16,-11 8-1-16,-20-9 1 0,-6-15 1 0,2 26 1 16,-7-28-6-16,-1 12 1 0,-1-14-1 15,-3 9-1-15,-9 2-7 0,13-18 0 0,-8 3-45 16,19-10 0-16,-13 11-94 0,5-5 0 15,-5-7-124-15,5-1-1 0</inkml:trace>
  <inkml:trace contextRef="#ctx0" brushRef="#br0" timeOffset="102163">30048 13246 624 0,'0'0'272'0,"0"9"-177"0,0 2 0 0,0 18 93 15,0 17-79-15,0 16-90 16,0 14 1-16,0 6-13 16,0 7 0-16,-1-12-4 0,-1 18 0 0,-2 17-3 15,4-70 1-15,0-3-13 0,0-40 0 16,0 39-126-16,-3-3-219 15</inkml:trace>
  <inkml:trace contextRef="#ctx0" brushRef="#br0" timeOffset="102399.03">30403 14034 670 0,'0'0'334'0,"0"0"-219"0,0 2-87 15,0-2-1-15,-3 3-50 0,3-1 0 0,-1 5-141 16,1-7 0-16</inkml:trace>
  <inkml:trace contextRef="#ctx0" brushRef="#br0" timeOffset="103687.66">25428 13500 450 0,'-3'0'236'0,"-3"5"-155"0,3 2-1 15,-3 18 84-15,-33 139-81 16,30-112-71-16,-8 24-1 0,5-8-25 15,0-1 0-15,1-1-84 16,-1-2 0-16,1-5-119 0,-5-19-1 0</inkml:trace>
  <inkml:trace contextRef="#ctx0" brushRef="#br0" timeOffset="104607.64">30059 13286 372 0,'-15'0'303'0,"4"0"-207"16,3 0 1-16,-7 3 62 0,-28 15-56 16,-12 27-68-1,26-8 0-15,10-7-17 0,-1-2 1 0,9-4-13 16,-1-6 0-16,9-6-8 0,2-8 1 15,-1 5-17-15,4-8 2 0,-1-1-48 16,2 0-1-16,0-3-19 0,8 2 1 0,21-8 21 16,2-17 1-16,9-18 20 0,-14 13 40 15,-3 8 6-15,-12 14 0 16,-11 8 27-16,0-1 1 0,-1 5 17 16,5 0 0-16,-10 25 33 0,13 29-8 15,-10 0-45 1,-2-32 0-16,-1-3-7 0,-5 55 1 0,2-44-3 15,-1-3 0-15,0-4-7 0,1-3-1 16,0-3-4-16,6-14-6 16,-3-2-17-16,1 8 0 0,-3 0-48 15,10-24 1-15,-5 12-56 0,-1 1 0 16,1-2-53-16,0-3-1 0</inkml:trace>
  <inkml:trace contextRef="#ctx0" brushRef="#br0" timeOffset="105416.14">29896 13253 478 0,'-16'0'292'0,"-2"0"-164"0,3 4-87 16,4 1 1-16,-30 23 1 15,4 35-22-15,17-7-6 16,8-8 0-16,7-15 1 0,2-2 1 15,2-7-6-15,1-14 1 0,1 0-4 16,-1-2 2-16,3 1-5 0,5 14 0 16,7-7-7-16,11-7 1 0,-4-6-29 0,4-2 1 15,-12-5-30-15,30-5 1 0,-11-5-1 16,-1-8 1-16,14-13 21 0,-17 4 0 16,6-9 4-16,5-6 34 0,-6 10 36 15,-27 28 1-15,6-8 16 16,-13 16 0-16,0 5 10 0,0 5 0 0,-5 0-12 15,-3 32 0-15,-13 33 40 0,-23 48-15 16,12-25-47 0,4-15 1-16,11-22-2 0,2-8-1 0,4 3 48 15,-2 20-41 1,6-12-30-16,7-60 0 0,0 26-3 16,0-22 1-16,0 8-23 0,0 4-71 15,0-19-99-15,3-1-152 16,-3-21 15-1,0 23 2-15</inkml:trace>
  <inkml:trace contextRef="#ctx0" brushRef="#br0" timeOffset="105792.14">30468 13984 556 0,'-11'0'241'0,"6"2"-231"0,2-1 2 0,0 1-75 15,1-1 1-15</inkml:trace>
  <inkml:trace contextRef="#ctx0" brushRef="#br0" timeOffset="106336.29">30784 13564 394 0,'-6'20'284'0,"5"-4"-191"16,1 0 1-16,-2 1 55 0,20 79-41 15,-7-82-69-15,7-6 0 16,5 1-18-16,16-3 2 0,1-6 1 16,-17-7-5-16,-8-2-9 15,15-6 0-15,5-19 1 0,-25-1 1 16,-16 10-6-16,-3-1-1 0,-2 11-4 15,-10-10 0-15,-3 3-4 0,-3 6 1 0,-14 0-13 16,13 10 2-16,19 6-28 0,-14-1 1 16,9 2-166-16,-11 10-203 15</inkml:trace>
  <inkml:trace contextRef="#ctx0" brushRef="#br0" timeOffset="106543.3">31303 13853 532 0,'-3'0'217'15,"0"5"-173"-15,0 0-36 16,3 0 1-16,0-2-55 0,0-1 0 15,-3 4-146-15,6-10 1 0</inkml:trace>
  <inkml:trace contextRef="#ctx0" brushRef="#br0" timeOffset="106851.29">31600 13501 375 0,'0'-45'312'0,"-3"24"-183"15,-1 8-1-15,-3 3-28 0,-15-18 1 16,-7 24-43-16,6 4 0 0,15 4-35 15,-11 5 1-15,5 8-17 0,0 5 0 0,5 3-6 16,4 20 1-16,7-26-3 16,-1 13 1-16,8-1 0 0,7 0 1 0,1-3 8 15,7 0-1-15,19 10 45 0,-17-10 0 16,5 3 48-16,-20-16-13 0,-7-2-49 16,19 23 1-16,-26-29-16 15,-6 14 2-15,-6-9 8 0,-11-4-4 16,0-2-26-16,16-9 0 15,-10-9-14-15,17-30-38 16,20 1 9-16,-5 22 0 0,44-50-113 16,18 13-81-16,-16 20 26 15,-18 8 0-15,-17 3-78 0,-3-1 1 16</inkml:trace>
  <inkml:trace contextRef="#ctx0" brushRef="#br0" timeOffset="107415.81">31902 13029 397 0,'6'-2'187'0,"-1"1"-136"15,1-1 1-15,3 0 29 0,12 1-55 16,0-1-25-16,0 2 1 16,13 0-3-16,-29 0 0 0,10 0-1 15,-11 2 1-15,14 1-21 0,1 5-30 16,-12-6 19-16,1 0 0 16,11 6 8-16,-8-7 0 0,4 0 15 0,-5 1 0 15,-6-2 8-15,-8 0 1 0,20 4 7 16,-21 0 0-16,7 2 14 0,20 17 1 0,-19 11 19 15,0-3 0-15,-3 9 8 0,0-15 2 0,5 28 45 16,-5 3 1-16,0 10 24 0,-5 86 1 16,2-68-58-16,-5-17 0 0,1-5-23 0,0-2 0 15,4-4-14-15,-2-15 1 0,5-47 14 16,-4 47 1-16,0-9-9 0,-3-3 1 16,1-7-13-16,2-16 0 0,-15 16-9 15,0-12 1-15,-15-6-14 0,21-4 1 0,-14-6-27 16,-1-4 0-16,-1-1-72 0,13 0 1 0,-39-19-344 15</inkml:trace>
  <inkml:trace contextRef="#ctx0" brushRef="#br0" timeOffset="112459.8">28678 14486 254 0,'37'0'101'0,"-2"-3"-63"16,-4 3 0-16,4 0 40 0,4 0 1 15,44 0-13-15,7 0 1 0,69 3-14 16,105 2 1-16,-109 5-3 16,26 2 1-16,39 4 42 0,131 23-25 15,-3-3-45-15,-155-10-1 16,-41-2-5-16,-29-7 0 0,-12-1-11 0,-25-5 2 15,-14 1-8-15,-29-9 1 0,-11-1-2 16,-27-2 0-16,10 0-35 0,-15 0 0 0,-3 0-71 16,0 0 0-16,-11-4-79 0,-15-5 1 15</inkml:trace>
  <inkml:trace contextRef="#ctx0" brushRef="#br0" timeOffset="116419.45">28559 15458 658 0,'18'0'233'0,"-4"-1"-222"0,-1-2 1 16,2 0 4-16,15-3 1 0,16-7-11 0,-12 0-1 16,1 1-26-16,1 1 1 0,1 1-28 15,-3 2 0-15,5 0-29 0,-3-1-24 16,-29 5 91-16,1 3 0 15,-5 0 12-15,20-4 0 0,-29 7 6 16,-12 7 1-16,11 0 19 0,-42 39-1 0,9 6 39 16,-27 64 18-16,27-17-43 15,15-19 0-15,13-11 31 16,0 29-14-16,9-18-36 16,3-44 1-16,3-9-8 15,0-35 1-15,6 28-11 0,0-2 2 0,2-8-6 16,3-4 1-16,19-1-118 0,-10-22-191 15</inkml:trace>
  <inkml:trace contextRef="#ctx0" brushRef="#br0" timeOffset="116907.11">29715 15432 474 0,'-18'-6'239'0,"10"3"-179"16,5 3 45-16,1-1-47 16,7 2 1-16,1 2-24 15,-4-2 0-15,-2 3-22 0,6 1 0 0,35 28-4 16,-16 0-1-16,-10 9 6 0,-8-7 0 16,-6-15 3-16,1 15-1 0,-7-19 15 15,-3 17-1-15,-4 2 10 0,-18 13 0 0,-6-3-8 16,14-22 0-16,16-13-17 0,-8 4-1 15,11-8-7-15,-3 6 0 0,9-1-5 0,8 6 0 16,1-10 0-16,17 9 0 0,-7-7-4 16,-2-2 0-16,-15-3 10 0,-2-1-1 0,3 4 3 15,-17-7 1-15,2 4-2 16,-11 5 0-16,-42 19-1 0,13-21-1 0,-3-4-4 16,0 0 1-16,29-3-13 0,-20 2 1 15,6-2-170-15,11-2-66 16,29-1 49-16,-9-7 0 0</inkml:trace>
  <inkml:trace contextRef="#ctx0" brushRef="#br0" timeOffset="117131.61">30421 16046 575 0,'-6'4'197'0,"2"1"-239"0,3-2-148 15,1-4 1-15</inkml:trace>
  <inkml:trace contextRef="#ctx0" brushRef="#br0" timeOffset="117499.61">31123 15489 614 0,'22'0'254'0,"-8"4"-198"0,-2-2 0 0,-4 5-13 15,24 16 1-15,-13 15-15 0,-13-1 0 0,-6 6-7 16,-3-23 0-16,-4 3 12 0,-5 24 0 16,-6-2 5-16,-16 23 0 0,0-10-19 15,22-29-1-15,10-5-8 0,2-5 0 0,11-13-8 16,6 6 1-16,15-5-67 0,34-2 2 16,-35-10-132-16,-2-6 0 0</inkml:trace>
  <inkml:trace contextRef="#ctx0" brushRef="#br0" timeOffset="118243.11">31919 15236 161 0,'26'-7'-4'0,"-7"3"-97"15</inkml:trace>
  <inkml:trace contextRef="#ctx0" brushRef="#br0" timeOffset="118428.61">32298 15211 318 0,'0'14'293'0,"-1"4"-203"0,-2 2 1 0,1 0-6 16,-21 87 1-16,17-79 4 0,-11 35 1 0,11-28 17 15,-9 36 1-15,4-1-51 0,-6 32 1 16,8-32-8-16,3 27-6 16,3-21-31-16,-1-38 0 0,4-26-5 15,-3-1 1-15,0 10-2 0,-6-3 0 16,-5 5-18-16,7-19-1 0,-27 8-76 0,-3-9-130 15,3-14-312 1</inkml:trace>
  <inkml:trace contextRef="#ctx0" brushRef="#br0" timeOffset="124543.87">29012 17002 330 0,'0'-10'130'0,"11"0"-75"0,13 5 35 15,-1 1-62-15,86-11-1 16,-86 19-10-16,20 24-1 0,-24-8-1 0,31 37 1 16,-27-15 28-16,-9-2 0 0,-9-1 16 15,-5 4 1-15,-13-14 47 0,-10 1 19 16,-29 48-26-16,-17-16-56 16,52-49-36-16,10-12 0 15,8-1-21-15,1 0 1 0,3-4-103 16,2 0-1-16,19-20-196 0,59-59-88 15</inkml:trace>
  <inkml:trace contextRef="#ctx0" brushRef="#br0" timeOffset="124639.5">29539 17243 186 0,'0'-2'278'0,"0"1"-162"15,0 2-1-15,0 1-34 0,0 0 1 16,0 4-46-16,0 4 1 0,-2 6-29 0,0 8 0 16,1-10-21-16,1-2 0 0,-2-4-79 15,2-7 0-15,0 0-408 0</inkml:trace>
  <inkml:trace contextRef="#ctx0" brushRef="#br0" timeOffset="124895.5">29700 16730 376 0,'26'-4'191'0,"-8"2"-142"0,-2 2 0 16,0-2-14-16,18 0 1 0,-20 4 0 15,19 1 0-15,14 5 0 0,7 11 0 0,7 31 101 16,-32 27-1-16,-13 14-91 16,-19-1 1-16,-5-16 11 0,-1 0 0 15,-2 3-20-15,-1 6 1 0,0-1-12 16,1-7 2-16,3-2-16 0,0-8 1 16,1 0-10-16,5-9 1 0,-1-5-14 0,0-56 1 15,0 48-46-15,0-3 1 0,-11 12-302 16</inkml:trace>
  <inkml:trace contextRef="#ctx0" brushRef="#br0" timeOffset="125191.5">29118 17381 578 0,'-6'0'242'0,"1"0"-175"16,3 0 2-16,2 0 17 0,3 2 1 16,-3-1 61-16,4 0-61 0,2 1-68 15,17 14-1-15,26-7-9 16,-12-6 1-16,0-1-8 0,5 1 1 0,-25-1-6 15,22 1 1-15,-1-2-36 0,-4 0-1 16,0 1-90-16,-2-1 0 0,10 0-133 16,-29-2-1-16</inkml:trace>
  <inkml:trace contextRef="#ctx0" brushRef="#br0" timeOffset="125928.54">30850 17230 314 0,'-12'-6'210'0,"9"4"-119"16,0 0 2-16,-2 8 32 16,4 0 0-16,-13 12-26 0,5 20 1 0,-1 1-54 15,-2 6 0-15,-2 9-7 0,-4 10-28 16,4-11-17-16,-6 16 1 15,17-58-73-15,3 11 1 0,-2-1-282 16</inkml:trace>
  <inkml:trace contextRef="#ctx0" brushRef="#br0" timeOffset="126064.03">31079 17504 373 0,'-3'0'144'0,"0"0"-165"16,3 0-82-16,-3 0 0 0</inkml:trace>
  <inkml:trace contextRef="#ctx0" brushRef="#br0" timeOffset="126487.03">31684 16901 507 0,'-39'1'305'0,"-3"42"-80"0,3 13-5 16,9-12-141-16,-110 169-1 15,126-183-35-15,-9 30 1 0,4 6-5 16,7 12-25-16,15-21-11 15,14-32 1-15,-4-19-1 0,0-1 0 16,24 7-10-16,8-11 1 0,-32-8-8 0,17-8 0 16,-9-7 5-16,6-26 1 0,-19 14-4 15,-3 0 1-15,-10 0-17 0,0 17 2 0,-8-7-120 16,-25-46-241-16</inkml:trace>
  <inkml:trace contextRef="#ctx0" brushRef="#br0" timeOffset="127108.15">30455 17685 566 0,'-6'21'389'0,"3"-8"-283"0,1-2 0 0,-3 1 17 16,-5 30-84-16,4-17-44 15,-2 3 1-15,1-20-114 0,-9 23-1 16,-5-19-269-16,-25 0 0 0</inkml:trace>
  <inkml:trace contextRef="#ctx0" brushRef="#br0" timeOffset="127576.15">28478 16508 440 0,'0'-6'198'0,"13"3"-90"15,10 3-13-15,0-3-76 16,11-2-1-16,9 2-15 0,-3 2 0 15,-5 0-6-15,-1-1 1 0,-23 4-17 16,16-1-1-16,-7 8-60 0,-4 13 3 16,-23 24 58-16,-16 1 2 15,8-18 22-15,-33 55 0 0,-4 12 60 16,19-21-1-16,2 7 20 0,2-3 0 0,3-2 14 16,1-16 0-16,2-4-18 15,9-7 2-15,5 0-30 0,3-10 0 0,4-4-15 0,2-19 1 16,6 1-4-16,19 37-22 15,38-6-27-15,-3-34 1 16,-1-8-46-16,6-4 0 0,12-3-75 0,9 0 1 16,8-3-68-16,16-12 1 0</inkml:trace>
  <inkml:trace contextRef="#ctx0" brushRef="#br0" timeOffset="128043.65">31876 16912 756 0,'0'-4'238'0,"3"0"-206"0,9 1 41 16,-1-1-61-16,25-6 1 15,-20 10-18-15,20-4 0 16,19 1 3-16,-15 3 0 0,-21 0 2 0,23 0 0 16,-26 0-2-16,16 1 1 0,-3 1-1 0,-18-2 0 15,23 4 3-15,-20 0 0 0,1 2-2 16,-12-5 0-16,-2 0 23 0,7 5 2 0,-12-6 27 15,5 4 1-15,1 3 6 0,-1 0 0 16,6 44-8-16,-7-32 0 0,-2 25 30 0,-4 18-27 16,-2 9-25-16,-2 2-1 15,-17 80-8-15,10-91 0 0,2-2-6 16,-2-5 1-16,0-2 0 0,-1-10 0 0,-2-1 0 16,1 0 0-16,-12 0 6 0,-10-5-2 15,-2-11-15-15,5-19 1 16,22-6-21-16,-28-1 1 0,10-3-46 0,16-2 0 15,-4-1-108-15,-18-5 0 0</inkml:trace>
  <inkml:trace contextRef="#ctx0" brushRef="#br0" timeOffset="172216.91">26865 7202 348 0,'-4'0'219'0,"4"0"-159"0,0 0 0 16,0 0-6-16,0 0 0 0,0 0-25 15,0 0-1-15,0 0-11 0,0 0-1 0,0 0-2 16,0 0 2-16,0 0 1 0,0 0 0 15,0 0 1-15,0 0-1 0,0 0 11 16,4 0-10-16,-1-1-16 16,1-1 1-16,2 0-1 0,0 0 0 15,30-10-3-15,-12 4 1 0,-14 7-3 16,8-3 1-16,11 0 1 0,-10 4 1 16,-1 0 1-16,3 1 1 0,-14 2 3 0,10 4 0 15,7 6 0-15,-9 0 0 0,-2-2 1 16,-1-1 0-16,3-1-1 0,-1-3 0 0,0 0 0 15,-8-5 1-15,17 6 0 0,-7-6 1 16,-7-1-4-16,16 0 0 0,-7 0-3 16,-2 0 1-16,-8 0-1 0,6 0 1 0,1 0 1 15,-2 0 1-15,0 0 2 0,0 0 1 16,-4 0-3-16,14-1 1 0,-10 0-2 0,16-4 1 16,10-4-4-16,-9-2 1 0,0 1 0 15,3 0 0-15,-3 4-2 0,-2-1 1 16,-14 4-1-16,24-2 1 0,-15 5 3 15,-13 0 0-15,10 0 18 0,-2 3-1 0,1 1 2 16,10 6-1-16,-22-6-4 0,24 13 1 16,-2-7 10-16,9-1-9 15,7-2-13-15,6-3 1 0,-3-4-4 16,-24 0 0-16,23-1-1 0,3-2 0 16,-26 2-2-16,52-5 0 0,-19 2-2 15,1 1 3-15,-1 1 0 16,-5 1 1-16,-1 1-2 15,-10 0 1-15,-24 0 0 0,17 1 1 0,0-1-14 16,2 0-1-16,-2 1 0 0,0-1 1 16,-2 0-32-16,11 0 1 0,-18 0-76 0,-4 0 2 15,-5 0-14-15,-4 0 1 0</inkml:trace>
  <inkml:trace contextRef="#ctx0" brushRef="#br0" timeOffset="177475.16">11550 9457 303 0,'-3'0'176'0,"-1"0"-125"0,4 0-25 15,0 0 1-15,0 3-2 16,-3-1 2-16,3 6-10 0,3-7 1 15,1 8-6-15,5 39 1 0,4-33-6 0,6 0 1 16,3-2-1-16,11 3-1 0,-20-10-1 16,11 3 0-16,24 11 7 0,3-2-5 15,6-2-5 1,-1-5 1-16,-2-2-2 0,3 1 0 0,10 2-1 16,7 0 1-16,15 2 0 0,2 2 2 15,7 1 0-15,11-6 1 0,5-1-2 16,8-9 1-16,8-1 2 0,0 0 1 0,2 4-2 15,-7 2 0-15,-2 2-3 0,3-2 1 16,2-1-6-16,0-3 0 0,-2 0-31 0,-11-2 1 16,-4 1 0-16,-7-1 1 0,13-2-104 15,57-10-146-15,-24-4 143 16</inkml:trace>
  <inkml:trace contextRef="#ctx0" brushRef="#br0" timeOffset="190911.47">23743 10468 707 0,'0'-11'380'0,"0"8"-307"16,0 0-1-16,2-1 13 0,0 3 0 16,2 9 47-16,10 10-71 0,6 25-45 15,8 35 2-15,-12-25-11 16,0 8 1-16,-4-28-5 0,-4-3 0 0,3-7-5 16,-1-2 0-16,-4-15-9 0,1-1 1 15,14 8-11-15,-2-9 2 0,-4-8-18 16,25-5 1-16,-6-10 8 0,22-28 0 0,-17-1 18 15,-1-4 0-15,-7-3 10 16,-3 1 0-16,-5 11 2 0,-5 10 1 0,-7 18 4 16,-3 7 0-16,0 8 63 0,0 9-23 15,5 7-33 1,-6 0 1-16,6 6-4 0,5 21 1 0,-7-21-7 16,1-4 1-16,5-4-5 0,-1-6 1 15,13-2-2-15,-6-5 1 0,-11-3-4 0,11-7 1 16,0-6-6-16,0-11-1 0,11-22-4 15,-20 15 0-15,-5 7 7 0,-5 1 0 0,-2 22-47 16,-2-1-5-16,1 7 51 16,-2 5 1-16,1-3 5 15,1 2 0-15,2 43-1 0,-1-18 1 16,1 0 2-16,2-3 1 0,3-6-1 16,2-8 1-16,9-1-1 0,-6-10 0 0,-5-5 0 15,-5-2 0-15,20 0 1 0,-12-8 1 16,6-15-1-16,-8-2 1 0,-4 1-3 0,-2 0 1 15,-1 0-4-15,-2 2 0 0,-2 0-6 16,-1 14 1-16,-2-8-13 0,-4-10 1 16,4 18-53-16,3 9 0 0,1 1-21 0,-2-6 0 15,6 10 52-15,-3-3 0 0,1 0 20 16,1 0-1-16,1 4 17 0,2 1 0 0,-2 3 35 16,28 36 0-16,-20-14 4 0,2 6 0 15,-3 2-2-15,3 1 2 0,-2-5-2 16,0 1 0-16,-2-5 0 0,-1-6 1 15,-5-14 2-15,0-3 44 16,5 8-49-16,5-1 0 0,-5-19-19 16,10-7 1-16,7-24-10 0,6-32 1 15,-8 18-6-15,-2 2 0 0,2 3 0 0,2 1 2 16,1 9-3-16,-3 5 0 0,-7 14-4 16,-3 4 0-16,-10 8-14 0,0 2 1 15,4-2-33-15,-4 3 15 0,-3 2 39 16,-2 5 0-16,13 14 18 15,-14 19 57-15,-3 8-34 16,1 5-1-16,-1 2-9 16,1-7 0-16,5-6 11 0,5-27-14 15,6 30-24-15,16-19 1 16,-11-29-10-16,28-7 1 0,-10-17-9 16,0-12-1-16,20-35 10 0,-22 16 0 0,-6 4 5 15,-3-1 0-15,-12 0-3 0,-5-2 0 16,-8-4-4-16,-1-4 0 0,-3-2 5 0,-5-7 1 15,-4 5 7-15,6 18 1 0,6 38-6 16,-5-14 0-16,2 13 5 0,1 15 0 0,4 25 15 16,-1 43 12-16,4-17 2 15,1-3 1 1,3 94-11-16,12 42 2 0,-11-99-17 0,3-16 1 16,-1-7-8-16,5-17-1 0,0-3-2 15,3-10 1-15,-2-7-16 0,-1-3 1 0,-2-4-72 16,-7-9 1-16,4 3-150 0,-7-10 2 15</inkml:trace>
  <inkml:trace contextRef="#ctx0" brushRef="#br0" timeOffset="191135.46">26288 10883 654 0,'-5'-7'132'0,"1"2"-287"15,3 0 1-15</inkml:trace>
  <inkml:trace contextRef="#ctx0" brushRef="#br0" timeOffset="192107.97">27592 10378 805 0,'-45'-20'285'0,"12"13"-231"0,7 4-1 0,1 2 19 15,-96-6 2-15,103 10-32 16,-15 19-1-16,23-6-25 0,-23 33 0 0,24-7-14 16,5 0 1-16,7-3-4 0,3-21 0 15,1-3-7-15,6 15 1 0,16 3-43 0,-1-22 0 16,16-3-38-16,-10-7 0 0,-19-5-2 15,22-4 0-15,1-12 18 0,20-28 0 0,-20 2 10 16,-3-1 1-16,-3-6 16 0,-3 0 0 16,-6 0 29-16,-2 1 1 0,-6-5 16 15,-1-4 1-15,-6-3 8 0,-1-3 1 0,-1-3 41 16,0 1 0-16,4 4 10 0,-6 44 0 16,-3 3-8-16,4-15 0 0,0 10 56 0,-4 12 1 15,3 18-41-15,-8 11-1 16,4-6-38-16,8 65 0 0,-8-41-7 15,2 33 2-15,-2 105 65 0,-10-21-37 16,-9-4-45-16,5-60 0 16,2-20-7-16,2-23 0 0,1-9-5 0,3-8 1 15,-2-6-55-15,8-20 0 0,0-1-26 16,0 2 0-16,0-6 6 0,3-5-1 0,5-6 25 16,10-35 0-16,20-36 21 0,3 16 36 15,-6 13 14 1,-9 25 1-16,-13 21 44 0,0 3 2 0,-8 9 2 15,1 1 0-15,0 9-29 16,-4-3 1-16,-1 2-30 0,10 39 1 0,-8-40-42 16,0 13-1-16,5-6-80 0,4-3-1 15,0-8-50-15,16-6 0 0,-17-13-34 0,24-20 1 16,-2-9 38-16,4-2 331 16,15-11 28-16,-49 51-1 15,-2 3-72-15,6-7 2 0,-17 28 96 0,-1-4-62 16,-21 63-88-1,7-21-56-15,13-13-18 16,10-18 0-16,9-18-40 0,0-8 2 16,1-4 22-16,17 0 2 0,10-17 7 15,-7-3 0-15,-2-4 6 0,9-18 0 16,-15 23 9-16,-14 15 0 0,8-6 77 16,-11 12 15-16,3 3-77 15,-1 8-1-15,-10-4-17 0,13 28 1 16,-8 3-8-16,0-15 1 0,1-15-16 0,-1 8 1 15,4-13-74-15,-4 2 0 0,6 6 7 16,-2-19 2-16,-4 5-42 0,5 0 0 16,2-5 28-16,45-32 1 0,-36 8 75 0,1 2 2 15,9-3 51-15,-17 30-1 0,13-6 76 16,-13 7-1-16,-6 6-1 0,-1 3 0 0,-6 0-46 16,8 0-1-16,3 47-22 0,-7-24 0 15,0-3-9-15,0-13 1 0,0 9-9 16,0-4 2-16,2-15-2 0,0-2 2 15,8 11-12-15,-7-25 1 0,29 12-10 16,7-32 0-16,14-32 0 0,-14 13-1 0,-4 3-10 16,1 7 2-16,-7 6-16 0,-3 5 0 15,-6 11-30-15,-1 4 0 0,-6 7-41 0,-8 5 0 16,-2 3-154-16,0-3 1 0</inkml:trace>
  <inkml:trace contextRef="#ctx0" brushRef="#br0" timeOffset="195787.14">30500 10315 821 0,'-29'61'436'0,"13"-22"-356"0,1-3-1 16,4-7-42-16,-44 117 1 0,47-123-31 15,-3 13 0-15,3-6-20 0,4-4 0 0,4-18-56 16,0 6 1-16,2-10-71 0,0-2 1 16,3 4 26-16,-2-11-1 0,-1-1 19 15,7 0 1-15,40-34-81 0,-15-27 33 16,-21 53 133 0,-4 3 2-16,20-26 71 0,-12 34 0 0,0 2 31 0,-7 1 0 15,-5 3-20-15,-2 3 0 16,3 0 10-16,14 10 1 0,2 9-41 0,-2-9 1 15,1-4-34-15,4-2 1 0,-1-6-7 16,1-4 0-16,-10-3-4 0,25-4 0 0,-17-5 3 16,0-5 1-16,-3-1-1 0,-6-7 1 15,-3-9-4-15,-8 13 2 0,-3 15-6 16,0-2 1-16,-2-4-24 0,2 10 1 0,-4-9-52 16,2 19 0-16,1-11-35 0,-2 2 0 15,3 2-25-15,-2-1 1 0,2 3 59 16,-2 2-1-16,6 1 95 0,0 0 1 0,16 43 126 15,26-20 53 1,-9-13-104-16,-20-13 1 0,23 6-7 16,-15-8 0-16,-16-2-12 0,12-1 1 15,-13-6-27-15,21-12 1 0,-14-1-25 0,1-23-1 16,-10 20-2-16,-4 15 0 0,-1-11 8 16,-2 9 0-16,-1 7-23 0,1 1 0 0,-6-5-15 15,6 15 1-15,-4-10-27 0,2 3 1 16,-3 4-72-16,-34-2 0 0,25 8-351 15</inkml:trace>
  <inkml:trace contextRef="#ctx0" brushRef="#br0" timeOffset="196032.16">31128 10600 345 0,'0'0'250'0,"0"1"-153"0,0 6 0 15,0-2-25-15,0 1 0 0,0 1 12 16,0 5-50-16,0 6-31 16,0-9 1-16,0-21-7 0,0 12 1 15,0 0-52-15,0 8 1 0,0-8-74 16,0 0 0-16,0-11-315 0</inkml:trace>
  <inkml:trace contextRef="#ctx0" brushRef="#br0" timeOffset="196755.46">29904 4912 504 0,'-6'0'272'0,"4"0"-172"0,2 0 1 16,6 0-12-16,-1 0 0 0,12-2-62 0,26-5 2 15,34-7-27-15,-7-5 1 0,47-20-27 16,-40 8 0-16,-2 1-60 0,-6-3 1 0,-10 3-79 16,-12-3 2-16,-1-14-316 0</inkml:trace>
  <inkml:trace contextRef="#ctx0" brushRef="#br0" timeOffset="196943.46">30663 4507 162 0,'30'0'118'0,"-11"2"-68"16,-1 2 0-16,-4-3-10 0,20 6 1 0,7 14-5 15,-15 18-21-15,-19-3-13 16,-9-8 0-16,-1-17-1 15,-3 7 0-15,1-10-3 0,-7 18 0 0,4-10-40 16,2-4 2-16,3-5-182 0</inkml:trace>
  <inkml:trace contextRef="#ctx0" brushRef="#br0" timeOffset="197115.46">31288 4437 343 0,'0'36'250'0,"-3"-10"-178"16,0 0 1-16,-5-2-21 0,-14 95 1 0,16-97-31 16,-1 15-1-16,5-22-11 0,-2 16 1 15,4-18-13-15,-2 15 0 0,2-7-119 16,2-14-173-16,-1-6 27 16</inkml:trace>
  <inkml:trace contextRef="#ctx0" brushRef="#br0" timeOffset="197300.96">31489 4655 398 0,'9'5'256'0,"-1"-3"-130"0,1-1-77 16,-6-2-43 0,3-1 1-16,-3-2-4 0,11-3 0 0,-23 6-3 15,12-5 0-15,-3 0-4 0,3 2 0 16,4-28-10-16,-17 57 0 0,10-34-37 15,-3 6 2-15,0-3-69 0,-2 8-1 0</inkml:trace>
  <inkml:trace contextRef="#ctx0" brushRef="#br0" timeOffset="197715.46">31509 4602 413 0,'-16'34'307'0,"6"-9"-205"0,2-2 1 0,5-5-13 15,-14 66 1-15,19-75-33 0,5-5 0 16,6 1-8-16,28 5-28 16,2-15-16-16,-24-6 1 0,46-17 1 15,-39 1 0-15,4-13-1 0,-16 16 2 0,-8 2-4 16,-3 1 1-16,-1 3-1 0,-2 9 0 15,-2 2-3-15,-1 2 0 0,-2-15-11 16,1 14 1-16,5 19-9 0,-4-17 1 16,0-1-40-16,0 5 0 0,3 1-82 15,-3 3 0-15,2-7-290 0</inkml:trace>
  <inkml:trace contextRef="#ctx0" brushRef="#br0" timeOffset="197903.64">31949 4671 467 0,'10'21'386'0,"-2"-7"-274"0,1-3 0 0,0-3-41 16,18 17-1-16,7-14-20 0,-12-8 1 16,-7-6-19-16,11-1 1 0,-1-10-14 0,-2-2 1 15,-8-6-4-15,1-19 0 0,-16 14-2 16,-2 15 2-16,-2 1-6 0,-13-26 0 16,-2 20-9-16,-4 3 0 0,-15-1-9 0,10 13 1 15,17 2-16-15,-15 0 2 0,13 2-81 16,-12 5 1-16,-12 12-370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38:21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17395 6907 637 0,'0'-37'304'0,"0"13"-243"16,0 6 0-16,2 2-16 0,4-53 1 0,-4 73-17 15,-1-7 2-15,19-6 54 16,-7 30-13-16,19 33-54 16,6 56-1-16,-23-33-11 0,1 3 0 15,-2-9-3-15,-3-8 0 0,0-12-2 0,0-9 0 16,5-7-4-16,-4-8 0 0,1-10-8 15,3-9 0-15,0-2-11 0,0-5 2 0,-8-4-33 16,12-4 1-16,-11-4 11 0,22-19 0 16,-3-26 18-16,-8 11 0 0,-3-7 5 15,-1 0-1-15,-2-6 16 0,2-2 0 0,-2 2 3 16,-1 6 1-16,0 16 0 0,2 10 1 16,-1 16 12-16,0 4-1 0,-5 12 2 15,8 5 1-15,0 11-4 0,1 11 0 16,2 5 11-16,14 28 2 0,-5-17 26 15,8-3-38-15,3-17-15 16,-8-17 0-16,-10-12-7 0,-2 0 0 16,-8-6-21-16,9-9 1 0,1-9-3 0,10-30 1 15,-15 5 4-15,0 1 0 0,-6-2-42 16,-2 4-1-16,-3-13-128 0,-6 29-107 16</inkml:trace>
  <inkml:trace contextRef="#ctx0" brushRef="#br0" timeOffset="564.49">18650 7032 513 0,'2'7'350'0,"12"10"-170"16,4-5-6-16,-4 0-95 15,35 23-1-15,-7-12-54 0,-18-10-1 16,-8-5-23-16,-3-1 1 0,-2-3-6 15,-6-3 1-15,2 0-8 0,-4-1 1 0,-6 0 8 16,6 0 0-16,-3 0 3 0,2 0 1 16,-1 0-8-16,-1 0 2 0,0 0-3 15,2 0 1-15,-2-1-11 0,0 0 0 0,0-1-26 16,-2 0-7 0,2-3 19-16,-1 5-1 0,-1-2-2 15,2 1 1-15,-3-3-22 0,-1-3 7 16,1 3 33-16,0-3 0 15,1 7 6-15,-4-10 1 0,3 4 7 16,-4-4 1-16,-25-38 0 0,31 46 0 0,15 19 9 16,-37-53 0-16,32 48 6 0,-9-12 0 15,0-2 25-15,0 2 0 0,0 1 5 16,-3-2-1-16,6 7-9 0,-2-1 0 0,-1 17-14 16,6 1 1-16,7 18-3 15,0-8-14-15,-2-5-6 16,-6-19 0-16,7 12-21 0,-10-15 0 15,9 8-24-15,-10-12 1 0,7 2-32 16,-13-10-1-16,5 3 1 0,2 0 2 0,-2-1 27 16,15-27 0-16,-17 8 31 0,2-1 1 15,-4 1 9-15,1-1 0 0,-8-15 12 0,0 11 1 16,-2 0 87-16,3 19-3 16,-6-5-47-16,-12 8 1 0,6 33 33 15,-4 20-39-15,-16 36-34 16,16-36 0-16,0-2-63 15,-9 5-116-15,3-10-23 16,7-21 1-16</inkml:trace>
  <inkml:trace contextRef="#ctx0" brushRef="#br0" timeOffset="933">19309 6822 542 0,'48'0'338'0,"-19"-4"-283"16,0 0 0-16,5 0-14 0,124-18-34 15,-135 19-12 1,-3-1 1-16,-17 2-7 0,0 0 1 16,2-3-15-16,-3 0 1 0,-9 4 4 15,1 6 2-15,-2-10-43 0,-39-5-1 0,30 7-20 16,-32-9-1-16,9-3-39 0,-19-15 1 15,49 19 101-15,-13-10 2 16,6-4 59-16,15 15 0 0,2 6 59 16,0 3 0-16,0 2 6 0,0 3 1 0,2 10 75 15,1 34-9-15,3 9-115 16,0 10 0-16,0 11-35 16,4-7 0-16,-4-15-19 0,9 44 0 0,-10-82-20 15,4 15 0-15,1-7-37 16,3-7 0-16,1-6-64 0,-8-13-1 0,0-2-69 15,11-1-1-15,-5-18 10 0,4-25 0 16</inkml:trace>
  <inkml:trace contextRef="#ctx0" brushRef="#br0" timeOffset="1260.01">19762 6136 450 0,'0'-3'288'0,"3"-1"-181"15,-1 4 2-15,1 10-24 0,5 1 1 0,10 29-39 16,-4 9 0-16,0 5 1 15,1 5 1-15,5 30-22 0,-8-26 0 0,-8-29-17 16,3 28 2-16,-1 37-8 0,-6-38 0 16,0 0-3-16,-3-7 1 0,3-58-9 15,-3 28 1-15,-3 44 4 0,0-34 1 0,1-9-18 16,2-8 2-16,-3-3-32 0,6-14 0 16,0-4 5-16,3-9 1 0,-3 8 21 0,6-40 0 15,14-8 15-15,-1 13 1 0,16-14 25 16,-7 22 2-16,2 9 34 0,-14 17 0 15,28-7 29-15,-15 9 0 0,5 10-1 0,-15 2 1 16,13 7-37-16,2 13 0 0,7 22-22 16,-22-10 2-16,-10 3-14 0,-2-1 1 0,-5 0-10 15,-4-3 0-15,-7-24-25 16,2 2 1-16,-23 31-50 0,-16-8 1 0,5-18-130 16,1-3 1-16,-12-8-204 0,-5-5 2 15</inkml:trace>
  <inkml:trace contextRef="#ctx0" brushRef="#br0" timeOffset="2031.72">19007 8529 602 0,'-8'-9'318'0,"3"-7"-245"0,2 5 2 0,0-5-30 15,-7-31 1-15,0-40-32 0,10 58 0 16,0 23-9-16,-1-54-1 0,-1-9-2 16,2-82 1-16,0 70 9 0,0 3 1 0,0-10 42 15,5-21 17-15,-5 44-26 16,0 51 1-16,0 27-24 0,0-30 2 15,-2 17-18-15,-1-1 0 0,0 7-3 16,3 6 1-16,-21 14-3 0,-1 24 0 16,7-14-2-16,-5 3 1 0,-9 14-1 0,11-20 0 15,2-4-7-15,2-1 0 0,2-10-21 16,9-12 0-16,-2-1-30 0,0-3 1 0,-4 9-32 16,10-18 1-16,-2 4 2 15,-3 2 1-15,4-5 23 0,-3-4 1 0,-11-23 24 16,17 5 0-16,15-33 19 0,8 7 41 15,34-28 25 1,-20 49 1-16,-11 23 58 0,-2 3 0 0,-3 13 8 16,1 0 1-16,-4 7-38 0,-10-6 2 15,9 10-24-15,-5 1 1 0,8 12-23 0,-10-9 0 16,-6-14-18-16,10 19 1 0,-9-13-9 16,-4-5-1-16,1 2-20 0,-1 0 2 0,-2-2-149 15,0 13-376-15,-4-16 11 31</inkml:trace>
  <inkml:trace contextRef="#ctx0" brushRef="#br0" timeOffset="3107.8">17872 7571 559 0,'-33'15'300'0,"12"-7"-238"0,1 0 1 15,0-3-15-15,-82 21 0 0,83-23-17 16,-26-1-1-16,24-4-14 0,-1-2 0 0,-21-3-5 15,-23-17 1-15,23-1-3 0,-24-22 0 16,23 8-6-16,3-6 1 0,-4-7-4 0,2-5 1 16,-1-1 6-16,2-4 1 0,4-3-1 15,5-5-1-15,11-2-6 0,3-2 0 0,7 3-2 16,6 7 0-16,2 3-1 0,3 1 0 16,6-1-2-16,10 4 2 15,-7 60-2-15,32-86 0 0,19 6-2 0,-11 30 0 16,8 5 3-16,-1 5 1 0,1 12-1 15,1 6 1-15,6 9-2 0,0 6 1 0,2 5 1 16,1 5 1-16,-31 2 0 0,1 6 1 16,73 21 1-16,-3 19 1 0,-39-18-2 15,-7 6 1-15,-5 3 0 0,-2 5 1 0,-7 2 2 16,-2-2 1-16,-8 4 4 0,-3 1 0 16,-5 4 13-16,-5-1 1 0,-8-2 16 0,-1 1 2 15,-9-2 0-15,-2 0 1 0,-6-32-9 16,0 23-1-16,-2-25-5 0,-2 20 0 0,-7 0 12 15,-17 24-18 1,-17-5-15-16,15-33 0 0,0-11-6 16,-2 0 1-16,-23 5-52 0,-22-3-126 15,-3-3-45 1,11-12 1-16</inkml:trace>
  <inkml:trace contextRef="#ctx0" brushRef="#br0" timeOffset="4260.52">20216 7450 449 0,'-27'0'282'0,"7"0"-213"15,5 0 1-15,0 0-17 0,-2 0 1 0,-28-4-19 16,16-1 1-16,-13-5-15 0,13-5 1 16,0-2-7-16,-15-15-1 0,10 6-3 15,0-6 0-15,0-7-6 0,-1-7 0 0,1-12-4 16,2-7 0-16,-2-16-2 0,2-9 1 15,-3-7 0-15,1 5 0 0,3 4 0 0,2 2 0 16,7 2 0-16,7-5 0 0,4 3-6 16,9 5-1-16,4 3-16 0,1 12 0 0,8-4-36 15,32-27-27 1,24 13 24-16,-11 42 0 0,-4 13-43 16,10 2-1-16,5 11-41 0,2 8 1 15</inkml:trace>
  <inkml:trace contextRef="#ctx0" brushRef="#br0" timeOffset="4380.53">20678 6920 336 0,'-19'93'299'0,"-4"-38"-206"15,2-8 1-15,-3-5-35 0,-100 158 1 16,95-169-42-16,-29 22 0 0,-1-6-74 0,-1-15 1 16,-21-10-328-16</inkml:trace>
  <inkml:trace contextRef="#ctx0" brushRef="#br0" timeOffset="8584.4">16288 7262 513 0,'-32'0'321'0,"15"6"-249"16,5 0-1-16,-2 6-16 0,-25 24 0 15,15 25-21-15,13-13 0 0,5 0-24 16,3-2 1-16,4-29-16 0,2 19 1 0,2-25-14 16,4 16-1-16,11-11-97 0,9-12-19 15,4-13 97 1,-1-11 1-16,17-24 34 0,-24-10 0 16,-13 22 27-16,-4 1-1 0,-5 3 23 0,-2 0 0 15,-1 17 20-15,0-12-1 0,0 3 2 16,0 6 1-16,0 12 8 0,0 0 24 15,0 20-58-15,0-13 0 16,5 40 21-16,2 33 4 16,3 12-30-16,9 123 0 0,-14-144-5 15,-5-9 2-15,-1 3 20 0,-13 21-13 16,-15-18-26 0,0-29 1-16,1-8-7 0,-3-8 1 0,-6-8-8 15,0-4 1-15,16-8-5 0,-40 0 0 16,42-6-9-16,-1-3-1 0,-48-30-46 15,-6-54-22-15,35 11 16 16,20 12 2-16,15 14-246 16,8-15-337-16</inkml:trace>
  <inkml:trace contextRef="#ctx0" brushRef="#br0" timeOffset="8902.04">16587 6606 578 0,'-4'0'351'0,"-2"5"-254"0,1 1 1 16,1 6-6-16,-13 23 0 0,4 7-30 16,-10 73 1-16,23-108-29 0,-9 71 2 0,1 66 16 15,8 15-20-15,11-15-26 16,6-69 1-16,3-17-5 16,9-5 1-16,5-4-10 0,4-8 0 15,1 0-82-15,5-9 1 0,18-4-548 16</inkml:trace>
  <inkml:trace contextRef="#ctx0" brushRef="#br0" timeOffset="9454.04">20570 5626 590 0,'43'50'325'16,"-15"-6"-211"-16,-2-2 1 0,-2 5-11 15,96 204 0-15,-101-189-59 0,15 75 1 16,-8 4-32-16,-19-12 1 0,-4 2-9 0,-10 9 0 15,-4-2-4-15,-9-19 1 0,-3-10-23 16,-6-23 1-16,-4-7-44 0,-6-12 0 0,-3-7-124 16,-8-11 0-16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39:28.7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10694 4309 860 0,'-20'-3'442'0,"-6"2"-300"16,-2 5-51-16,-2 16-37 15,-101 88-41 1,116-74 1-16,-8 27-7 0,12 7 0 0,3-1-7 16,5-3 0-16,6 0-2 0,0-14 1 15,2-58-5-15,4 49 0 0,5-10-11 16,14 0 1-16,18-19-33 0,-19-28-46 16,-4-3 50-16,45-26 1 15,-11-36 32-15,-25 21 0 0,-3 1 14 16,-3 1 1-16,-7 7 3 0,1 5 0 0,-8 13 16 15,-4 8 2-15,-5 14 6 0,-2 10 1 16,2-3 2-16,-1 4-1 0,-4 9-2 0,2-5 0 16,2 9-14-16,1 32 1 0,0-2-9 15,-3 4 1-15,5 1-6 0,0 0 0 16,3-2-5-16,-1-5 0 0,8 15-22 16,-1-29 1-16,0-5-85 0,-1-2 1 0,-6-15-87 15,-3-2 0-15</inkml:trace>
  <inkml:trace contextRef="#ctx0" brushRef="#br0" timeOffset="282.49">11021 4467 716 0,'0'0'378'0,"6"0"-204"16,7 0-59 0,2 0-89-16,-2 0 2 0,13 0-15 15,7 0 0-15,20 0-10 0,-17 0 0 16,-17 0-53-16,16 0 0 0,17-1-49 0,-27-2 1 15,-14-3-62-15,16-8 102 16,-13-10 57-16,-11-6 1 0,-6 27 23 16,-1 1 2-16,-6-6 17 0,-2 3 2 15,15 15 11-15,-10-6 2 0,-40 25 46 16,18 59-14-16,15-5-63 16,8-9 1-16,6-51-21 0,0 26 0 15,0-3-12-15,3-9 1 0,0-21-21 0,6 15 2 16,-1-7-87-16,2-4 1 0,0-3-300 15</inkml:trace>
  <inkml:trace contextRef="#ctx0" brushRef="#br0" timeOffset="414.99">11453 4609 481 0,'0'-24'332'0,"1"12"-261"16,3 2 2-16,3 0-5 0,19-15-24 15,30 6-39-15,-18 12 1 16,8-4-68-16,-21 2-158 15,40-21 19-15,-43 7 0 0</inkml:trace>
  <inkml:trace contextRef="#ctx0" brushRef="#br0" timeOffset="996.01">11740 4343 164 0,'-12'-11'178'0,"0"8"-37"16,2 6 26-1,3 7-75-15,-18 12 0 0,14 49 115 16,8 79 4-16,3-164-137 15,0 103 2-15,2-58-16 16,2 92 1-16,9-69-18 0,19 21-41 16,12-27-29-16,11-36-49 15,-7-8 10 1,-11-7 1-16,-22-3 6 0,24-19 2 0,-30 9 40 16,25-38-1-16,-17 18 18 15,-5-1 1-15,-4 2 3 0,-7-1 1 0,-1 20 1 16,0-20 0-16,-1 20 0 0,-3-18 0 15,-3 6 3-15,-2 1 0 0,-2 9 4 0,-3 4-1 16,-12 2 5-16,14 23 9 16,-19 9-6-16,10 14 2 0,2 28 10 15,10-18 1-15,5 1-8 0,4-2 0 16,0-25-16-16,0 17 1 0,0-23-11 16,1 16 0-16,2-21-9 0,0 0 1 0,6 16-14 15,4-10-1-15,6-6-89 0,-8-17-51 16,6-7 82-1,11-24 0-15,-8-24 30 0,-8 24 1 16,-1 4 44-16,1-1-1 0,2 4 15 16,2 2-1-16,2 9 18 0,-4 1 2 0,-5 19 66 15,-2 4 41-15,6 0-72 16,-3 10-1-16,-22-5-6 0,17 2 0 16,13 58-10-16,-18-40 1 0,0 0-26 15,0 2 0-15,0-6-22 0,0-16 1 0,0 15-11 16,0-20-1-16,5 6 10 0,-2-7 1 15,0-10 3-15,5 7 0 0,25-13 4 16,4-10 1-16,-11 7 9 0,13-1 0 0,-18 14-4 16,-15 3 1-16,12 0 2 0,-13 4-9 15,2 1-36 1,7 3 1-16,-10 7-164 0,-15-14-166 16,10-1 66-1,1 2 2-15</inkml:trace>
  <inkml:trace contextRef="#ctx0" brushRef="#br0" timeOffset="1436.56">12314 4643 661 0,'7'-6'354'0,"8"1"-185"0,-1 2-93 15,-2-3 0-15,34-10-51 0,-14 6 2 16,7-2-22-16,2 0 0 0,1-1-8 16,-2 1 0-16,17-4-63 0,-27 7 2 15,-19 5-38-15,0-1 1 0,3-2 24 16,-2 0 1-16,-3-3 35 0,-9 9 1 0,-13 8 32 15,18-14 1-15,-6 4 12 0,-7 2 0 16,1 0-3-16,-1-4 0 0,-47-15-2 0,35 16 0 16,1 2 12-16,2 1 1 0,11 1 23 15,0 1 0-15,-15 15 65 0,8 23 36 16,7 17 7-16,2 21-38 16,4-7-91-1,0-46 1-15,1 28-21 0,3-12 1 0,3-14-19 16,-1-7 2-16,14-2-93 0,-11-19-92 15,9-13-84 1,18-31-42-16,-14-1 240 16,-1-3 1-16,3 7 69 15,12-4 179-15,-16 22-12 16,-9 13 1-16,-10 17 186 0,2 17-64 16,-1-3-198-16,-2-6 1 15,3 68-54-15,-3-44 1 0,1-6-19 16,1-23 0-16,5 18-6 0,6 5 1 0,-5-24-51 15,-1-4 1-15,13 14-54 0,-2-10 1 16,-13-16-54-16,1-7-1 0,-7-1-35 16,16-50 0-16</inkml:trace>
  <inkml:trace contextRef="#ctx0" brushRef="#br0" timeOffset="1815.21">12903 4396 205 0,'0'0'84'0,"0"7"-92"16,1 1 1-16,1 2 11 0,1 9 1 0,3 7 46 15,2 3-1-15,6 22 79 0,-3-10 1 16,-4 1 6-16,1 0 1 0,-4-2-37 0,3-4 1 16,1-6-52-16,2-7 1 0,-5-17-1 15,13 9-39-15,-1-14-44 16,3-9-1-16,14-19-20 0,-17-4 0 16,7-22 5-16,-10 17 1 0,-5 1 35 15,-1 5 1-15,-5 8 23 0,-3 15 1 16,0 0 35-16,0 5 1 15,-2-5-29-15,-1 14 0 0,2-2-9 16,-2-1 0-16,0-1-6 0,-1 5 2 16,3-5-9-16,-22 37 2 0,21-35-4 0,13-23 1 15,-11 18-10-15,-4 13 1 0,7-15-12 16,0 0 1-16,9-8-16 0,36-17 36 16,-7-2 48-16,30-18 1 15,-34 42 10-15,1 2 0 0,-7 3 17 16,-3 5 1-16,-20 2-16 0,-3 6 1 0,11 17-24 15,-12 18-1-15,-4-9-6 16,-1-19-1-16,-1 7-62 0,1 19-230 16,-1-34-389-1</inkml:trace>
  <inkml:trace contextRef="#ctx0" brushRef="#br0" timeOffset="3031.11">14101 4274 817 0,'0'24'461'0,"0"13"-271"0,0-8-138 15,0-5 2-15,0 1-35 16,1 51 0-16,12 15-16 0,-16-111 0 0,13 47-8 16,9 9 1-16,1-20-57 0,24-3-112 15,-25-16 39 1,-5-5 0-16,35-17 15 0,-25-9 1 16,10-25 80-16,-15 17 0 0,-4 3 43 0,-4 0 1 15,-2 7 27-15,-3 3 0 0,-1 10 16 16,-4 13 0-16,2 3 1 0,0 2 1 15,5-9 7-15,-9 18 1 0,4-2 18 0,32 6-31 16,-2 25-29 0,-5 1 2-16,3-8-15 0,-2-9 1 0,5-7-10 15,3-8 1-15,21 1-1 0,-23-5 1 16,-16-7-5-16,-2 1 1 0,15-8 6 16,17-12 0-16,-20 1 7 0,8-12 0 15,-20 18 7-15,0-2 0 0,-11 2 2 16,-1 0 0-16,-4-1-5 0,-1 11 0 0,-3-1-6 15,-1-8 1-15,-7-9-6 0,-6 10 0 16,0 3 0-16,-3 2 1 0,-3 5 4 0,-3 8 1 16,15 3 5-16,-29 13 1 0,16 8 9 15,-10 31-1-15,17-17 6 0,3 1 0 0,6 10 11 16,10 1-22-16,7-35-13 16,1-2 0-16,11 15-7 15,22-5 0-15,-7-20-14 0,6-5 2 0,0-3-29 16,-19-4 0-16,30-6-78 15,38-20-59-15,9-14 127 16,-55 19 0-16,-24 11 49 0,-4 3 0 16,-6 4 10-16,-3-3 0 0,-4 2 10 15,-1-1 1-15,-3 7 39 0,0-1-15 16,-1 14-32-16,1-9 0 16,0-6-8-16,0 5 1 0,0 1-9 0,0-2 1 15,-2 1-18-15,2-1 13 16,0 1 9-16,2-3 2 0,-2 3 3 15,0 1 0-15,1-3 2 0,-1-1 1 16,0 4 16-16,2 3 22 16,-2-2-5-16,2 3 1 0,-2 4 16 15,8 17 0-15,-8 11 14 16,0 3-53-16,0-1-23 16,0-8 1-16,0-23-13 0,2 0 0 15,1 19-55-15,5-21-1 0,-10-34-211 16,17 25-56-16,1-45 78 15</inkml:trace>
  <inkml:trace contextRef="#ctx0" brushRef="#br0" timeOffset="3115.12">15408 4048 394 0,'-1'-8'251'0,"-1"6"-215"16,2 3 1-16,0 1-45 0,0 0 1 16,0 0-152-16,-2 2 1 0</inkml:trace>
  <inkml:trace contextRef="#ctx0" brushRef="#br0" timeOffset="3482.62">15528 4434 680 0,'-11'16'399'0,"2"-4"-346"16,1 1 0-16,2-1-40 0,-14 24-1 15,14-18-29-15,1-4 0 0,5-12-47 16,2 1 1-16,-2 1-38 0,6-8 1 0,-3-1-11 15,4-2 1-15,6-9 63 16,45-45 1-16,-40 34 45 0,-2 1 0 0,-2 2 18 16,-2-2 0-16,-2 4 10 0,0 1 1 15,-4 5 25-15,-3 9 1 0,-1 3 6 16,1 2 0-16,2-5 95 0,-8 27 16 16,6-8-78-16,10 48 0 15,-10-18 76-15,0 48-80 0,2-3-48 16,13 115 0-16,-8-131 1 15,-1-2 1-15,-1 5 1 0,-2 30-26 16,-8-19-23-16,-10-43 0 16,-2-13-21-16,12-33-1 0,-24 39-19 15,7-19 0-15,-28-3-118 0,17-20-206 16,2-9 88 0,-50-25 0-16</inkml:trace>
  <inkml:trace contextRef="#ctx0" brushRef="#br0" timeOffset="3867.62">15536 4353 462 0,'-14'0'281'0,"4"11"-190"15,3-2-66-15,2 2 0 16,-12 14-13-16,14-12 1 0,1-8-8 16,2 7 1-16,-4 4 6 0,4-4 0 0,0-5-1 15,0 6-1-15,4-7-8 0,-4 7 0 16,5 2-21-16,1-5 2 0,-6-22-157 16,2 11-292-16</inkml:trace>
  <inkml:trace contextRef="#ctx0" brushRef="#br0" timeOffset="4243.13">15741 3996 551 0,'3'10'356'0,"-3"3"-259"0,4 3 0 15,-3 1-23-15,11 69 2 0,-9-63-24 16,2 19 1-16,-7-41-15 0,7 40 0 0,-3 1-5 16,-1 0 1-16,1 5-4 0,-2 4-20 15,0-7-9-15,0-29 0 16,0 19-7-16,0-6 0 0,0-7-15 16,0-20 2-16,0 3 0 0,0-3 2 15,1-12-5-15,1 11 0 0,1-3 3 16,1-6 0-16,24-38 14 0,-13 19 0 0,2-1 6 15,11-16 1-15,-18 31 11 0,13-15 1 16,8-3 10-16,-14 15 1 0,-9 14 10 16,1 0 1-16,13 0 6 0,-6 10 1 0,-3 12-16 15,4 8 0-15,0 32-19 0,-8-13 2 16,-6-25-32-16,3 19 1 0,0-1-89 16,2-6 1-16,-2-7-167 0,-5-16 1 0</inkml:trace>
  <inkml:trace contextRef="#ctx0" brushRef="#br0" timeOffset="4587.14">16125 4376 645 0,'17'0'380'0,"5"0"-237"0,-5 0-113 15,-1-1-1-15,4 1 22 0,16 0 0 0,15-4-33 16,-13 1-1-16,13-1-31 0,-22 0 0 15,-6 1-31-15,-17 1 9 0,-3 0 12 16,12-5 1-16,-15 7 14 16,-12 0 1-16,12-4 5 0,-3-1 2 15,-5 2-11-15,-4-7 1 0,-37-24 5 16,27 22 0-16,13 7 13 0,1 2 0 16,-15-7 25-16,4 7 0 0,15 10 38 0,-5 7 0 15,0 28 115-15,7 23-61 16,5-32-95-16,0 27 2 0,8 0-22 15,3-11 0-15,9-1-6 0,-3-24 1 16,8-3-13-16,-21-19 1 0,13 2-28 16,9-3 2-16,-22-6-54 0,0-3 1 0,15-11-67 15,-16-5 0-15,-3-5-106 0,-3-2 2 16</inkml:trace>
  <inkml:trace contextRef="#ctx0" brushRef="#br0" timeOffset="4760.14">15833 3855 427 0,'-14'36'168'0,"10"-6"-166"0,1-1 0 0,2-2-20 15,-4 114-1-15,3-116-120 0,-2 17 0 0</inkml:trace>
  <inkml:trace contextRef="#ctx0" brushRef="#br0" timeOffset="8475.46">22429 7175 780 0,'-8'-1'300'0,"5"1"-275"0,4 0-1 16,1 0 25-16,-2 0 1 0,5-2 28 16,11 2-37-16,23 0-33 15,29 0 1-15,-1-2-3 0,10-5 0 16,34-8-6-16,12-9 1 0,-34 4 2 15,6-9 1-15,4 1-3 0,4 2 0 16,0 7 0-16,6 13 1 0,-3 6-1 0,-12 0 0 16,-5 1-1-16,-9 8 1 0,-6 2-1 15,-11 1 0-15,-5 3 10 0,-11 2 1 16,-26-10 19-16,42 10 0 0,-31-13 51 0,41 0-17 16,12 0-44-1,5-4 0-15,39-1-7 0,-41-3 0 0,4 0 8 16,2 2 1-16,4 2 6 0,-1-1 2 15,11 0 5-15,38 1-9 16,-36-3-18-16,-59-3 2 0,-13 1-8 16,-13 3 1-16,-2-3-57 15,-20 4-118-15,20-4-20 16,11 0 0-16,-31 3-250 0,3-6-1 16</inkml:trace>
  <inkml:trace contextRef="#ctx0" brushRef="#br0" timeOffset="9587.33">26646 7249 462 0,'8'-3'176'0,"10"0"-166"16,5-1 1-16,6-1 27 0,120-23 0 0,-105 23 3 15,54-3 0-15,11 1 12 16,18-1 0-16,39 0 38 0,135 5-48 16,3 11-25-16,-105 3 0 15,-31 6 7-15,-12 4 1 0,-6-2-1 0,-10-1 1 16,-2 0 2-16,-12-5 1 0,9 7 5 15,47 10-7-15,-27-4-14 16,-71-15 1-16,-18-2-12 0,-9 0 0 16,3 0-60-16,0 3-168 15,-43-6 8-15,-25-6 1 0</inkml:trace>
  <inkml:trace contextRef="#ctx0" brushRef="#br0" timeOffset="11000.06">3145 7856 364 0,'-1'0'172'0,"-1"2"-148"16,0 1 2-16,2 3 8 0,-1-2 0 0,4-1 45 16,5 11 0-16,15-2-39 0,27-3 1 15,10-9-29-15,-18-3-1 0,45-2-6 0,118-12 0 16,-75 0-4-16,18-7 0 0,10 2-1 15,-5 14 1-15,2 3 0 0,-8 4 0 16,0 2 1-16,2 6 0 0,-2 3-2 16,-7 8 1-16,0-3 0 0,-3-6 1 0,2-4-3 15,10-3 1-15,-1-2 0 0,-4 0 1 16,0 0 0-16,-7-2 0 0,1 1-2 16,-4-4 1-16,-8 0 2 0,-19 3 0 0,-10 5 2 15,-17 9 1-15,-2 4 3 0,-13 2 1 16,-5 1 6-16,-5-4 1 0,0-1 12 15,8-5 2-15,3-3-4 0,-29-6 2 0,33 1-13 16,3-1 2-16,-38-1 1 16,114-11 1-16,-73 2-12 0,-5 3 1 0,0-1-7 0,-8 3 0 15,-4 5-3-15,-66 0 0 16,55 0-1-16,-4 0-1 0,-29 0-1 0,34 5 1 16,-24 1-145-16,4 3-286 15</inkml:trace>
  <inkml:trace contextRef="#ctx0" brushRef="#br0" timeOffset="13011.22">9983 7402 551 0,'-3'-3'308'0,"1"2"-261"0,4 2 1 0,-2-1 19 15,0 2 1-15,-2 4-11 0,1 11 0 16,4 38 5-16,3 24-28 16,3 13-23-16,13 62 0 15,1-47 3-15,-5-72 0 0,1-9 3 16,4-12 2-16,0-8 3 0,0-5 2 0,-8-8-11 15,14-4 1-15,-1-15-8 0,18-35 0 16,-20 0-6-16,-1-5 1 0,-7 0-12 0,-6 0 1 16,-4 7-20-16,-1 0 2 0,1 5-5 15,0 3 1-15,6-2-31 0,6 4-38 16,1 16 46-16,-2 16 0 16,-1 12 6-16,-10 5 1 0,18-3 6 15,-18 3 0-15,7 3 13 0,1 4 2 0,-6-1-7 16,12 15 30-16,-8-4 17 15,-5-2 0-15,-4 3 30 16,-4 5 1-16,-2 20 76 0,-7 1-5 16,-7 27-73-1,-9 55 1-15,-5-5 13 0,16-29-34 16,11-34-16-16,12-42 1 16,-5-29-5-16,11 28 0 0,19-13-20 0,16-18 0 15,-32 2-5-15,17-16-1 0,12-27 15 16,-19 13 1-16,-8 1 9 0,-6-2 0 15,-7 3 1-15,-2 8 1 0,-4 9 9 0,-2 5 2 16,3 17 21-16,-3 3 18 16,0 5-35-16,0 7-1 0,0-6-9 15,6 45 0-15,0-12-6 16,-1-2 1-16,1-2-8 0,0-1 1 0,11 10-77 16,-3-22-100-16,-9-16 65 15,-1-1 1-15,2-10-259 16</inkml:trace>
  <inkml:trace contextRef="#ctx0" brushRef="#br0" timeOffset="13630.33">10914 6909 314 0,'0'-63'267'0,"0"21"-89"0,0 17-62 16,0 11-73-1,0 5 0-15,2-37 20 0,2 46 1 16,2 15-18-16,-6 5 0 0,20 44-19 15,-8 2 0-15,-1 33 14 0,9 91 4 16,-14-50-22-16,-6-58 0 16,0-17-10-16,0-2 2 0,0-5-9 15,0-13 0-15,0-3-8 0,0-47 1 0,0 20-8 16,0 12 0-16,0-5-11 0,0-16 2 16,3 5-30-16,2-3 1 0,-5-39-35 0,3 34 1 15,6-12 24-15,34-54 0 0,-28 21-32 16,9-31 0-16,-11 20 36 0,1 2 1 0,-2 8 41 15,-1 7 0-15,0 8 12 16,1 7 0-16,-2 8 10 0,-4 9 1 0,-2 5 41 16,8 0 1-16,-16 11 10 0,8 1-1 15,24 57 20-15,-23-15 1 0,-1 3-9 16,3 2 2-16,0-2-32 0,4-3 1 0,1-9-31 16,3-6 0-16,13 2-8 0,-8-25 1 15,6-9-13-15,4-4 2 0,-12-6-29 16,31-4 0-16,-31-2-30 0,16-12 0 0,28-39-85 15,-14-13 39-15,-3-2 89 16,-17 24-1-16,-11 18 16 0,3 3 1 16,0 5 3-16,-1 3 1 0,-1 6-1 15,-9 10 1-15,17-11-1 0,-13 8 0 16,-8 6 5-16,0-2 0 0,-5 3 6 16,0 1-1-16,-2 0-4 0,2 0 1 0,-3 0 5 15,-2 1 1-15,-2 3-1 0,-25 6 1 16,-14 20 16-16,-13 26 14 15,22-11-7-15,13-4 1 0,11-5 9 16,2 3 0-16,6 2 4 0,3 0 1 16,5-5-8-16,2-20 1 0,1-6-8 15,9 15 1-15,33 0 38 0,61-13-40 16,1-23-31-16,-63-1 1 16,110-35-76-16,-9-14-226 15,-26 3-426-15</inkml:trace>
  <inkml:trace contextRef="#ctx0" brushRef="#br0" timeOffset="14363.93">11454 7290 639 0,'-3'22'366'0,"0"18"-240"15,2-4-98-15,-1-3-1 16,0 139-21-16,2-137-1 0,0 48-184 0,0 21-422 16</inkml:trace>
  <inkml:trace contextRef="#ctx0" brushRef="#br0" timeOffset="14959.06">11755 7493 257 0,'44'-22'168'0,"-4"3"-84"0,-8 8-20 16,-8 3-46-16,80-24 0 15,-97 32-11-15,4-2 1 0,-3 2-7 16,-4 0 1-16,-1 0 3 0,-2 0 0 0,-1 0-11 15,-4 0 0-15,5-1-33 0,1-2 0 16,-5-1-20-16,-3 2 1 0,1-1 5 16,-1 0 2-16,-43-27-32 0,18 25-25 15,3 3 18 1</inkml:trace>
  <inkml:trace contextRef="#ctx0" brushRef="#br0" timeOffset="19687.09">16549 9601 636 0,'-17'0'303'0,"5"-4"-210"16,4 2-36-16,5 1-50 15,0 0-1-15,3 0-3 16,-8-4 1-16,19 8 3 0,-8-3 1 0,4-3-1 16,22-3 0-16,10 4-3 0,-8 2 1 15,3 0-1-15,-17 0 0 0,18 0 0 16,7 2 1-16,-22-1-2 0,44 0 1 0,-15 3 0 16,0-4 1-16,7 0 4 0,5 0 2 15,-23 0-5-15,30 0 1 0,42-4-4 0,46-7 1 16,-79 1-2-16,-3 4 1 0,-1 0-3 15,-2 3 1-15,0-1 0 0,-3 0 1 16,-1 3-3-16,-6 1 1 0,-63 0 1 16,64 0 1-16,-4 0-1 0,-29 0 0 0,29 0 1 15,0 0 2-15,5 0-2 0,1 0 1 16,44-1-1-16,52-4 0 0,-71 1-3 16,0 4 1-16,-2 0 0 0,-1-4 1 0,0-1-2 15,-4 2 1-15,-1 0-4 0,-1 1 0 16,3 1 4-16,3 1 1 0,1 0-1 15,-5-2 1-15,2 0-3 0,1-5 0 0,-1-2 4 16,7 0 0-16,0-2 2 0,4-3 0 16,1-2-5-16,-4 2 1 0,-2 2 1 0,-7 5 0 15,-4 1 1-15,-3-2 0 16,-3-3-3-16,-4 1 1 0,1 2 1 0,2 2 1 16,16 5 5-16,54-7-2 15,2 1-1-15,-47 2 0 0,-9-1-3 16,1-3 1-16,8 2 1 0,-2 6 1 15,2 1-3-15,-4 0 1 0,-2 0-2 16,-7 0 1-16,-2 0 0 0,-10 0 1 0,-3 0 0 16,-4 0 0-16,-4 1 4 0,-3-1 1 15,-58 0 4-15,33 0 0 0,27 0 2 16,-4 0 0-16,32-1-8 0,-32-3 1 0,-6 1 11 16,1-5 0-16,-5 1-10 15,-4 1 0-15,-9 0-2 0,-3 2 2 0,-8 3-4 16,4 0 1-16,-15 1-4 0,-5 0 1 15,-1 0-11-15,-5 0 1 0,-3 0-1 0,3 0 0 16,1 0-98-16,1 0-226 16</inkml:trace>
  <inkml:trace contextRef="#ctx0" brushRef="#br0" timeOffset="20371.16">24722 8853 630 0,'0'0'283'0,"9"0"-154"16,20-2 4-16,-1 0-104 16,20-3 0-16,128-12-19 15,-133 15 0-15,-37 3-7 0,168-10 1 0,-80 6-10 16,-5 3 1-16,-2 0-63 0,-6 0 1 16,-4 0-50-16,-2-1 1 0,-5-4-131 0,-15-10 0 15</inkml:trace>
  <inkml:trace contextRef="#ctx0" brushRef="#br0" timeOffset="20560.18">25877 8670 268 0,'15'0'101'0,"1"4"-100"16,0-1 1-16,1 5 5 0,34 8 1 15,-1 10 5-15,-25-8 0 0,-17-5 61 0,-8 19 13 16,-17-1-49-1,-20 4 1-15,-10-9-14 0,-27 6 0 0,31-15-22 16,0-2 1-16,14-5-96 0,4-5 1 16</inkml:trace>
  <inkml:trace contextRef="#ctx0" brushRef="#br0" timeOffset="21755.69">21739 9872 461 0,'-46'-5'291'0,"1"-7"-173"0,16-1-91 16,2 2 2-16,-99-59-19 15,107 53 0-15,-14-24-8 0,0-13 1 0,4-8 15 16,2-3-1-16,-3-28 5 0,-3-96-15 16,18-26-4-1,6 90 1-15,0 26 0 0,1 9 0 0,-1 4-2 16,7-7 1-16,1-3-1 0,1-1 0 15,3 4-3-15,8 16 1 0,10 5-3 0,12 6 1 16,5 3-4-16,17 3 0 0,8-1 2 16,11-4 0-16,11 0 2 0,11 0 1 0,10 1-1 15,22 11 1-15,10 7-3 0,13 13 0 16,8 6-23-16,23 5 0 0,7 5-18 16,5 15 0-16,34 15-70 0,128 64-123 15,-41 76 192 1,-144-1 0-16,-41-4 44 0,-29-10 1 0,-8 29 90 15,-32 107 100-15,-87-21-74 16,-43-95 1-16,-9-24-23 16,-22-17 0-16,-10-6-26 0,-21-22 0 0,-9-1-26 15,-16-1 1-15,0-1-27 0,-8-11 0 16,2-5-11-16,-1-8 0 0,-15-1-72 0,-71-9-200 16,34-50-2-1,88-37 1-15,28-10 5 16</inkml:trace>
  <inkml:trace contextRef="#ctx0" brushRef="#br0" timeOffset="22799.44">24912 7725 617 0,'-3'-37'274'0,"3"20"-231"0,3 5 0 0,5 5 6 16,15-21 1-16,23 18-16 0,-6 6 1 15,6 10-13-15,-21 3 2 0,-2 2-5 0,47 27 0 16,-2 42 15-16,-39 11-16 15,-18 7-58-15,-25-14 0 16,-9-22-156-16,-15-1-1 0</inkml:trace>
  <inkml:trace contextRef="#ctx0" brushRef="#br0" timeOffset="22923.44">25124 8732 639 0,'0'6'329'0,"0"-1"-276"16,0 2-43-1,2-3-49-15,-2 3 1 0,0-5-109 16,1 6 1-16</inkml:trace>
  <inkml:trace contextRef="#ctx0" brushRef="#br0" timeOffset="36126.43">1509 11359 1028 0,'0'0'450'0,"3"0"-403"15,1 0 1-15,2 0-30 0,1 0 1 0,-1 0-17 16,4 0 0-16,13 1-65 16,4 7-198-16,1 6-6 15,-17 3 1-15,-10-12-135 16</inkml:trace>
  <inkml:trace contextRef="#ctx0" brushRef="#br0" timeOffset="36371.93">1502 11688 710 0,'-19'11'363'0,"10"-4"-286"0,3-1-1 0,3-1-26 16,-11 4 0-16,14-9-7 0,-3 4 0 16,9-8-16-16,-3 4-1 0,5 0-17 0,1 0 2 15,33-3-9-15,3-5 0 0,-27 4-3 16,31-3 0-16,-22 6 11 0,-2 1 1 0,-22 3 55 15,0 1-1-15,9 8-26 16,-21-1 0-16,9 38-25 0,-17-11 0 0,-5 7-8 16,-22 29 0-16,13-27-5 0,1-3 0 15,-1-4-2-15,3-3 0 0,-1-3-14 16,3-3 0-16,4-5-44 0,-1 0 0 0,4-3-63 16,0-1 0-16,9-16-93 0,2-2 0 15</inkml:trace>
  <inkml:trace contextRef="#ctx0" brushRef="#br0" timeOffset="36548.92">1270 11882 624 0,'10'-2'364'0,"-2"-2"-262"15,1 4 1-15,2 0-17 16,3 4 2-16,21-2-21 0,-9 3-1 0,22 11-22 16,-11 0 1-16,14 14-19 0,-16-8 1 15,-4-2-19-15,0 3 1 0,-18-14-5 0,13 10 1 16,0-4-6-16,10 1 1 0,-15-3-32 15,2-5 1-15,-1 2-95 0,-13-7-1 0,-3-1-193 16,0-2 1-16</inkml:trace>
  <inkml:trace contextRef="#ctx0" brushRef="#br0" timeOffset="36728.43">2176 11091 649 0,'-17'0'270'0,"9"0"-234"0,4 0-1 15,-1 1 13-15,1 4-144 16,-6 1-106-16,7-1 0 0</inkml:trace>
  <inkml:trace contextRef="#ctx0" brushRef="#br0" timeOffset="36886.93">2085 11304 737 0,'0'0'386'0,"0"-4"-342"16,2 4 1-16,2-6 18 0,16-8-34 15,14-10-25 1,22-7 0-16,-18 14-14 0,0-1-59 16,-2 4 15-16,-17 9 1 15,-15 3-64-15,0-2 0 0,4-3-260 0</inkml:trace>
  <inkml:trace contextRef="#ctx0" brushRef="#br0" timeOffset="37255.43">2291 11261 431 0,'-14'10'373'0,"2"6"-137"0,1-3-82 16,2-4-124-16,-15 22 1 0,13-22-32 15,11-7 0-15,3-5-21 0,-6 6 1 16,3-3 7-16,3 0 0 0,-2-2 9 15,4 0 0-15,1 1-8 0,5 1 1 0,29-13-7 16,-25 11 2-16,0 2 2 0,-2 0 0 16,-3 0-1-16,-7 0 0 0,-3 4 21 15,-6-2 0-15,4 9-30 0,-19 34-68 16,-31 10 35 0,15-24 1-16,16-12-26 0,-47 31 78 0,19-11 78 15,15-11-1 1,14-15 22-16,3-4 1 0,13-5-13 0,-6 1 0 15,10-5-39-15,-3 1 0 0,13-5-22 16,-10 5-1-16,3-3-13 0,6-4 1 0,40-18-3 16,-15 5 0-16,23-7-4 0,-20 7 0 15,0 5-5-15,-4-2 0 0,5 4-92 16,-1 4-3-16,-29 4-23 16,-1 2-1-16,15-7-24 0,-22 7 1 15,-6 1-287-15</inkml:trace>
  <inkml:trace contextRef="#ctx0" brushRef="#br0" timeOffset="37546.93">2190 11637 453 0,'-11'13'348'0,"-1"8"-111"0,4-3-79 15,-1-1-89-15,-13 34-47 16,16-29-23 0,3-5-1-16,3-5-35 0,0-5 0 15,0-6-98-15,0 0 0 0,-2-2-40 0,4-1-1 16,-2-1 43-16,0-1 1 0,3 1 50 15,10-34 188-15,10 7 17 16,-2 8 2-16,10-10 7 0,-16 18 1 16,8 4-41-16,0 1 0 0,3 1-41 15,-3 1 0-15,-11 5-14 0,10 1 1 16,1-2 53-16,2 3 0 0,-1 0-53 16,-1 3 1-16,-17 0 20 0,1 5-30 15,11 9-46-15,-17 21-97 16,-11-10-10-1,-6-3 2-15,-7-7-296 0,-15-4-15 16</inkml:trace>
  <inkml:trace contextRef="#ctx0" brushRef="#br0" timeOffset="37790.93">2194 11761 198 0,'-4'-10'146'0,"1"3"-112"15,3 2 1-15,0-1-11 0,0 2 0 0,1-8 30 16,12-5-12-16,-4 21-33 15,0-10 2-15,0 2-10 16,43-18 0-16,-37 21-5 0,-4 1-1 0,-11 0 5 16,4 1 2-16,-8 2 9 0,8 0 0 15,-4 4 3-15,-4-1 1 0,4 31 8 16,-18-10 2-16,1-3 51 0,-3-2-18 16,5-3-56-16,7-13 1 15,-6 10-2-15,13-16 0 0,2 1-33 0,9-4-22 16,-9 3-21-1,2 1 1-15,0-2-54 0,5-3 0 16</inkml:trace>
  <inkml:trace contextRef="#ctx0" brushRef="#br0" timeOffset="38167.43">2062 12040 361 0,'-34'7'413'0,"8"3"-62"0,12-5-240 15,4 0 1-15,-26 10-44 0,36-14 2 16,7-2-28-16,9-6-1 0,-5 5-10 15,69-16 0-15,-25 2-23 0,44-16 1 0,-32 8 19 16,6 1 0-16,-2 7-8 0,-1 1 0 16,-3 5-17-16,-10 5 1 0,-12 0-4 0,-27 5 1 15,14-3-2-15,-22 3 0 16,8-1-20-16,-1 1-1 0,-13 0-4 16,-4 0-1-16,-10 0 16 0,8 0 1 0,-9 1-78 15,-45 5-93-15,8-1 56 16,-4 1-1-16,29-6 8 0,-25 2 2 15,25-8 10-15,-43 1 89 16,26-2 41-16,7 3-1 0,6-2 39 16,10 5 0-16,13 1 8 0,2 0 1 15,2 1 10-15,5 2 0 0,-8 1-3 16,3-1 1-16,-6 29-14 0,6-9 0 16,0 6-26-16,2 4 0 0,2 25-20 15,-1-39 2-15,1 24-14 0,0-2 1 0,2-3-7 16,-2-3 1-16,2-2-20 0,-3-2-1 15,0-3-79-15,1 0 1 0,-1-4-159 16,-2 11 0-16</inkml:trace>
  <inkml:trace contextRef="#ctx0" brushRef="#br0" timeOffset="38346.93">2884 12042 717 0,'0'-5'154'0,"-6"1"-515"0</inkml:trace>
  <inkml:trace contextRef="#ctx0" brushRef="#br0" timeOffset="38471.43">2877 12232 907 0,'-4'0'389'0,"3"0"-278"16,2 0-96-16,-1 0 1 15,0 0-66-15,0 0 0 16,0 0-139-16,-1 0 1 0</inkml:trace>
  <inkml:trace contextRef="#ctx0" brushRef="#br0" timeOffset="39670.66">3718 11560 663 0,'0'-14'311'0,"6"9"-252"16,2-2 0-16,0 5-20 15,19-12 1-15,-4 12-20 0,5 1-1 0,-1 4-9 16,-14 2 0-16,26 13-8 0,-20 2 0 16,3 21 0-16,-18-8 1 0,-5-14 3 15,-2 18 0-15,-9-11 7 0,-25 53-7 16,-33 14-9-16,18-38 1 15,11-19-2-15,-1-1 1 0,-12 1 24 0,-5-12 55 16,8-10-25 0,20-14 0-16,19-3-19 0,9 0 0 0,-2-5-2 15,2-5 1-15,8-1-5 0,1 3 1 16,8-10-6-16,18-8 1 0,16 6-5 16,-12 12 0-16,3 4-9 0,1 2 0 15,-22 5-5-15,18-2 1 0,-1 1-4 16,-21 1 0-16,15 1-26 0,-18 1 1 0,35 5-110 15,1 10-396-15,-28-17 0 32</inkml:trace>
  <inkml:trace contextRef="#ctx0" brushRef="#br0" timeOffset="40155.22">4480 11717 628 0,'-14'1'371'0,"3"7"-274"0,-1 0 0 0,3 4-31 16,-24 24 1-16,6 7-39 0,16-10 1 16,4-3-17-16,2 0 0 0,5-16-8 15,-2 13 0-15,6-17-1 0,0 13 1 0,5-6-9 16,2-3 1-16,13-2-5 0,-5-11 0 15,-10-7-18-15,22-8 1 0,-12-6-17 16,-1-9 1-16,9-22-1 0,-9 15 0 0,-2-3 8 16,-3 2 2-16,0-18-41 15,-5-18 28-15,-3-5 45 16,-5 47 0-16,1-42 37 0,6-31 34 16,-9 116-15-16,6-60 1 15,-2 11 36-15,-1 17-51 16,-1 23-20-16,0 2-1 0,0 11-4 15,0 6-1-15,0 25 4 0,0-2 1 16,0-19 15-16,0 28-1 0,-1 3-3 16,-1 35 1-16,0-30-10 0,2-3 2 0,-2-2-2 15,2-3 0-15,0-32 4 0,0 24 0 16,2-7-17-16,0 13 1 0,1-28-6 16,0-5 0-16,7 1-3 0,-9-15 1 15,7 9-13-15,-6-7 0 0,0-7-35 16,-6-7 0-16,6 13-78 0,0-5 1 0,-2-7-480 15</inkml:trace>
  <inkml:trace contextRef="#ctx0" brushRef="#br0" timeOffset="57383.29">5280 11706 726 0,'-9'0'233'0,"4"0"-299"15,5 0 2-15,-6-2-215 0,3 1 0 0</inkml:trace>
  <inkml:trace contextRef="#ctx0" brushRef="#br0" timeOffset="57504.29">5295 11949 848 0,'-12'6'343'0,"6"-6"-270"0,1 1-49 16,2-1-35-16,3 0 2 15,3-1-149-15,2-1-1 0</inkml:trace>
  <inkml:trace contextRef="#ctx0" brushRef="#br0" timeOffset="57907.03">6040 11262 634 0,'0'-4'384'0,"0"0"-112"16,0 6-153-16,0 0 1 15,0 4-66-15,0 3 0 0,0 18-23 16,0 19-1-16,0 2-13 0,0-17 0 16,0 24-12-16,0 6 1 0,0-3-5 0,-3 32 0 15,3-35-19-15,-3-3 0 0,-5 52-163 16,1-26-209-16,7-97 20 15,-8 54-1-15</inkml:trace>
  <inkml:trace contextRef="#ctx0" brushRef="#br0" timeOffset="58095.03">6437 11275 633 0,'0'0'397'0,"0"6"-76"15,4 14-137 1,1 14-83-16,2 17-76 15,12 124 2-15,-17-145-17 0,-4-31 0 16,4 59-5-16,-2 55 1 0,-2-59-7 0,-6 0 1 16,7-58-24-16,-9 54 1 0,1-6-85 15,-8 14 2-15,1-21-348 0,-23-9-205 16</inkml:trace>
  <inkml:trace contextRef="#ctx0" brushRef="#br0" timeOffset="58219.57">6186 11741 701 0,'-9'-7'397'0,"3"1"-195"16,9-3-32-16,9 1-98 16,16-12-60-1,33 4-69-15,-44 13 0 0,21 0-172 16,-5 0 0-16</inkml:trace>
  <inkml:trace contextRef="#ctx0" brushRef="#br0" timeOffset="59831.44">6989 11601 686 0,'-12'0'270'0,"6"0"-206"16,15 0-23-16,-6 0-40 16,7 0 0-16,-1 0-92 0,15 0 0 15,-1-3-121-15,10-4 0 0</inkml:trace>
  <inkml:trace contextRef="#ctx0" brushRef="#br0" timeOffset="59962.44">6977 11783 673 0,'-26'9'373'0,"12"-7"-322"16,8 1-1-16,1-3-10 16,-5 4 2-16,25-4-5 0,-2 0-74 15,26-3-125-15,35-5 0 16</inkml:trace>
  <inkml:trace contextRef="#ctx0" brushRef="#br0" timeOffset="60275.45">7742 11261 484 0,'-12'0'388'0,"1"0"-263"0,0 0 2 0,2 3-23 16,-12 2 2-16,-13 10-40 0,-6 17 1 15,1 21 18-15,-7 32-26 16,5 7-38-16,16-10-1 0,21-27-10 16,1-3 2-16,6-1-10 0,8-8 1 15,-7-50-17-15,15 46 2 0,14 9-95 16,13-10 1-16,-18-23-264 0,-16-12 0 0</inkml:trace>
  <inkml:trace contextRef="#ctx0" brushRef="#br0" timeOffset="61055.98">8035 10922 799 0,'0'0'381'0,"0"2"-277"0,0 0 2 0,0 9-42 16,2 1 1-16,-2 14-38 0,0 7 1 0,0 9-14 15,0 9 0-15,-2 37-8 0,-2-23 1 16,-3 0-2-16,-12 66 0 0,4-75-3 16,1-3 1-16,1-4-1 0,6-28 0 0,-4 19-1 15,0-3 0-15,1-6 0 0,2-4 0 16,1-9-5-16,6-15 0 0,-4 13-21 15,4-16 1-15,1-3-27 0,3-12 18 16,0 7 21-16,5-30-1 16,13-20 8-16,-2 26 0 0,12-14 2 0,-7 17 0 15,4 3 1-15,-1 2 1 16,-11 16 0-16,11-10 0 0,3 3 13 0,14 4 2 16,-27 12 42-16,-4 14-3 15,20 17-37-15,-18 41 2 16,-16-24-10-16,-4-2 0 0,2-25-5 0,0-2 0 15,-7 22-19-15,5-6-1 0,0-4-95 16,2-6 0-16,0-18-183 0,3 1 1 0</inkml:trace>
  <inkml:trace contextRef="#ctx0" brushRef="#br0" timeOffset="61223.48">8458 11632 698 0,'-3'0'400'0,"-2"16"-196"15,2 8-72 1,2 5-27-16,-7 118-63 16,9-120-40-16,1 2 1 15,0-39-43-15,4 39 1 0,3-13-92 0,-2 0 1 16,3-7-158-16,-7-8 1 0</inkml:trace>
  <inkml:trace contextRef="#ctx0" brushRef="#br0" timeOffset="61535.48">8733 11814 738 0,'4'6'406'0,"-2"6"-278"0,-1 4-85 16,-2-3-86-16,-1 1 0 15,-2 25-174-15,-5-20 0 0</inkml:trace>
  <inkml:trace contextRef="#ctx0" brushRef="#br0" timeOffset="62078.79">9146 11065 709 0,'0'7'387'0,"3"19"-202"15,-1 13-49-15,1-6-102 16,15 123 0-16,-15-128-17 0,0 25 1 16,-4-45 3-16,5 125-10 15,-5-60-6-15,-2-93 0 0,1 41 0 16,-7 51 1-16,1-43 0 0,1-6 1 15,-1-5 1-15,5-15 0 0,-8 13-18 16,10-16 1-16,-4 3-13 0,14-14 10 16,-12 10 9-1,3-1 1-15,4-6 0 0,3-27 1 0,8 6 2 16,2 8 1-16,-1 2 0 0,0 0 1 16,9-8-2-16,-16 20 0 0,9-9 0 0,1 5 1 15,10-1 7-15,-21 11 2 0,10-1 6 16,-4 2 0-16,-6 7 6 0,10 11-1 0,-7 9 15 15,-2 28 0-15,-7-30-21 0,1 20 0 16,0-2-11-16,-3-23-1 0,0 21-25 16,0-4 1-16,0 5-154 0,0-24-280 15</inkml:trace>
  <inkml:trace contextRef="#ctx0" brushRef="#br0" timeOffset="63622.98">9874 11671 989 0,'-2'0'355'0,"2"0"-322"0,0 0 1 0,2 0-3 15,-1 0 0-15,1 1-18 0,4-1-1 16,-3 4-9-16,5 3 1 0,4 2 0 16,-4 0 0-16,38 41 13 0,-47-17 0 15,-12 4-11-15,-10 7 1 16,-9-4-1-16,-20 15 2 0,15-21 1 15,2 1 1-15,5-5-1 0,7-6 0 0,11-8-9 16,9-12 0-16,0-2 4 0,3 0 2 16,0 5-1-16,9-14 1 0,0 5-6 0,31-3 0 15,10-13-12-15,-11 1-1 0,6-1-54 16,36-12-38-16,-28 18-16 16,-9 3 2-16,-20-1-110 0,-2-4 1 15</inkml:trace>
  <inkml:trace contextRef="#ctx0" brushRef="#br0" timeOffset="63847.48">10436 11723 853 0,'0'0'312'0,"0"0"-307"0,0 0 1 16,0 0-110-16,0 0 0 0</inkml:trace>
  <inkml:trace contextRef="#ctx0" brushRef="#br0" timeOffset="63986.98">10737 11715 812 0,'-14'0'320'0,"8"0"-317"16,3 0 1-16,3 0-102 0,-6 0-493 16</inkml:trace>
  <inkml:trace contextRef="#ctx0" brushRef="#br0" timeOffset="64091.98">11013 11715 596 0,'0'0'201'0,"-4"-4"-495"0</inkml:trace>
  <inkml:trace contextRef="#ctx0" brushRef="#br0" timeOffset="64214.99">11180 11762 989 0,'-2'0'419'0,"-1"0"-366"16,0 0 1-16,0 0-7 0,3 0-162 15,1 0-144-15,-1 0 2 16</inkml:trace>
  <inkml:trace contextRef="#ctx0" brushRef="#br0" timeOffset="66283.5">11774 10923 668 0,'0'0'360'0,"0"26"-180"16,-1 4-116-16,-1-1 2 16,-3 29-24-16,-13 124 1 0,15-142-19 0,-6 45-1 15,-2-3-13-15,-4-15 0 0,0-4-6 16,4-4 0-16,0-2-1 0,1-11 0 0,5-26-1 16,-5 18 1-16,2-4-2 15,2-9 0-15,1-7-1 0,5-15 1 0,-4 9-20 16,4-12-1-16,3-10 2 0,-3 6 0 15,1-6 11-15,6-42-1 0,4 9 6 16,5-9 0-16,5 1 2 0,11-31 1 0,-8 38-2 16,1 9 1-16,-1 10-4 0,1 4 0 15,-7 12 12-15,-6 9 0 0,15-1 10 0,-17 4-1 16,-3 7 4-16,12 19-1 0,-6 43 12 16,-12-25-13-16,1 25-16 15,-2 1 1-15,0-51-20 0,0 29 1 16,0-16-82-16,0-21 1 0,0 12-472 15</inkml:trace>
  <inkml:trace contextRef="#ctx0" brushRef="#br0" timeOffset="66815.48">12235 11629 640 0,'-17'0'379'0,"3"0"-222"0,9 3-86 16,-1-3-1-16,5 5-23 15,-14 6 1-15,11 3-19 0,8-10-1 16,-14 45 32-16,4-17 2 0,1 4-38 16,4-23 1-16,-7 33-9 15,8-38 2-15,-3 11-8 0,-1 3 1 0,2-16-3 16,-1 6 1-16,1 2-5 0,2-12 0 15,2-11-5-15,-4 12 0 0,2-3-4 16,0 2 2-16,2-7-7 0,-1 0 1 0,3-3-4 16,11-35-1-16,-3 19 2 0,2-1 0 15,-2 3 5-15,5 0 1 0,0 2 5 0,1 5 0 16,7-6-1-16,-8 11 1 16,-9 8 6-16,5-3 1 0,0 3 1 0,2 1 0 15,-7 1 1-15,10 0 0 0,-13 3 1 16,-1 0 0-16,-8-1 0 0,10 3 0 15,-5 0-4-15,2 1 1 0,-3-4-6 0,4 2 0 16,-3 1-9-16,-1-5 0 0,3 4-7 16,0-1-1-16,1-6-13 0,-1 3 0 0,42 12-3 15,-1-45 28-15,16-14 18 16,-27 28 0-16,-14 12 12 16,-12 7 2-16,-3 1 2 0,9 3-1 0,0 10 0 15,-13-3-1-15,0-1-12 0,10 43 0 16,-10-17-9-16,5 4-48 15,-2-25-17-15,-2-3 0 16,9 28-81-16,-1-27 0 0,-2-9-73 0,0-2 1 16,-18-29-86-16,15 33 0 0</inkml:trace>
  <inkml:trace contextRef="#ctx0" brushRef="#br0" timeOffset="67398.98">12474 11704 447 0,'-1'0'284'0,"-1"0"-195"16,2 0 1-16,0 0-13 0,0 0 1 0,0 2-32 15,0-1 0-15,0 2-9 0,0 2 0 16,-1 24 38-16,1-8-16 0,0 3-39 16,0 1 0-16,0-17-9 15,-3 16 0-15,-1-6-3 0,1-2-1 0,-2 4-2 16,-3-5 0-16,5-9-6 0,-1-4 0 16,8-8-25-16,-8 10 2 0,4-4-93 15,0-3 30-15,0 0 72 16,0-3 2-16,4-3 6 0,-4-29 0 15,16 6 4-15,-3 9 0 0,3 0 4 16,-2 3 1-16,1 0 1 0,4-2 0 16,-12 18 10-16,0 1 1 0,4-5 16 15,0 2 0-15,4 4 3 0,-10 2 1 0,1 2-13 16,-8 3 1-16,8-1-7 0,1 7 1 16,-3 1-8-16,25 38 1 0,-27-25-4 0,-1 4 1 15,-1-4-6-15,0 1 0 0,0 1-145 16,0-7-286-16</inkml:trace>
  <inkml:trace contextRef="#ctx0" brushRef="#br0" timeOffset="67734.98">12903 10855 670 0,'9'0'421'0,"2"6"-340"15,0 2 1-15,-1 6-12 0,26 26 2 0,16 109 66 16,-39-74-24-16,3 99-59 16,-16-72 0-16,-11-4 2 0,-32 52-44 15,-16-23-42 1,17-55 2-16,10-14-64 0,1-3 1 0,0-6-250 16,-3-21 1-16</inkml:trace>
  <inkml:trace contextRef="#ctx0" brushRef="#br0" timeOffset="88310.75">1338 13292 575 0,'10'0'218'0,"-4"5"-221"16,0-1 1-16,-2-1-75 16,0 0 2-16</inkml:trace>
  <inkml:trace contextRef="#ctx0" brushRef="#br0" timeOffset="88450.75">1394 13708 455 0,'0'25'283'0,"-1"-8"-221"0,1-1 1 0,-2-2-29 16,1 19 1-16,-1-9-28 16,0-1 1-16,2-4-55 0,0-4 0 0,-3-11-294 15</inkml:trace>
  <inkml:trace contextRef="#ctx0" brushRef="#br0" timeOffset="89006.77">1535 13153 352 0,'0'-14'179'0,"5"4"-142"0,3 2 2 0,-2 1 2 16,20-16 1-16,8 1-17 0,-6 9-1 0,14-3 11 16,8 3 29-1,-30 10-18-15,35-6 0 0,-49 9 34 16,5 0-1-16,-8 1-29 0,1 0 0 15,9 8 33-15,-7 24-21 0,-1 12-46 16,2 13 0-16,-6-24-4 16,3 38 2-16,-3-3-2 0,4 87 1 15,-1-72 2-15,0-9 0 0,-1-2 1 0,-2-10 2 16,1 0-2-16,-2-6 1 0,0 5 13 16,-2 23 0-16,-2-16-15 15,2-93 0-15,-4 70-2 0,-2-15 1 16,-7-5-14-16,4-15 0 0,-6-5-26 15,-9 0 1-15,17-7-27 0,-14-2-1 16,11-3-2-16,-24-9 0 0,-7-34-42 16,5-12 22-16,2-7 57 15,7 11 1-15,11 15 9 0,1 0-1 16,2 1 6-16,2 0 1 0,1 1 0 0,1 3 1 16,2 1-1-16,7 21 1 0,-2-17-3 15,2 1 0-15,2 18 6 0,2-13 1 16,1 15 6-16,6-19 1 0,3 16 0 0,10 0 1 15,-4 10 16-15,5 3-1 0,-4 1-12 16,1 4 1-16,-12 3 14 0,15 16 18 16,-17 0-33-1,-5 4-1-15,-7 1-15 0,0-6 1 0,-6-1-20 16,-1-1 1-16,-2-7-26 0,0-2 0 16,-2-3-38-16,9-6 2 0,-16 1-47 15,8-6 1-15,11-6-75 0,-13-14 0 0</inkml:trace>
  <inkml:trace contextRef="#ctx0" brushRef="#br0" timeOffset="89327.75">1984 13150 520 0,'11'9'239'0,"-7"1"-184"16,2-1 0-16,-1 0-28 0,13 18 2 0,-10-13-19 15,2 2 1-15,-2-3-4 0,0-1 0 16,-8-8-1-16,3 2 1 0,4 7-8 16,-6-10 0-16,-4-7 3 0,5 8 1 0,-2-4-8 15,0 5 1-15,0-5-22 0,-2 0 2 16,0 2-19-16,2-1 1 0,-3-1-29 16,3 0-8-16,-3 1 44 15,2-1 0-15,1 0 48 16,-2 0-1-16,2 1 27 0,0 1 0 0,-1 3 6 15,-1 4 1-15,-12 23-11 0,14 11 0 16,0-10-15-16,0-18 1 0,0 16-18 16,0-4 1-16,0-17-66 0,0 10-1 0,-3-13-138 15,0 6 1-15</inkml:trace>
  <inkml:trace contextRef="#ctx0" brushRef="#br0" timeOffset="89507.25">2198 13062 609 0,'0'0'332'0,"1"0"-251"15,1 0 0-15,-2 2-40 0,2-1 0 0,1 6-30 16,7 6-1-16,-1 9-21 0,5 8 0 16,-10-6-27-16,0 2 0 0,-3-1-54 15,1-1 0-15,-2-1-82 0,-2-2 1 0</inkml:trace>
  <inkml:trace contextRef="#ctx0" brushRef="#br0" timeOffset="89647.78">2076 13329 320 0,'4'-2'146'0,"1"-2"-141"15,-2-3 2-15,4 5-39 16,5-5 0-16,0 0-207 0</inkml:trace>
  <inkml:trace contextRef="#ctx0" brushRef="#br0" timeOffset="89752.25">2184 13448 392 0,'-5'0'380'0,"-1"4"-144"15,1-1-169-15,4-1 2 16,2-2-46-16,1-1 1 0,-4 1-24 16,1 2 1-16,1-2-52 0,0 1 1 0,0-2-99 15,0 1 0-15</inkml:trace>
  <inkml:trace contextRef="#ctx0" brushRef="#br0" timeOffset="89975.75">1995 13689 658 0,'0'-4'272'0,"0"2"-177"0,7-4-54 16,1 0-41-1,17-13 0-15,15-6-29 0,-8 7-17 16,-3 6 30-16,-20 11 0 15,-3 2 26-15,16 2 1 0,-13 11 36 16,-3 5 1-16,2 5-25 0,-1 6-1 0,0-2-17 16,-4 0 0-16,1-2-4 15,0-2 0-15,-1-2-41 0,-2 0 1 0,-1-6-73 16,0-11 2-16,0-2-116 0,0 0 1 16</inkml:trace>
  <inkml:trace contextRef="#ctx0" brushRef="#br0" timeOffset="90307.75">2196 13684 103 0,'-19'17'70'0,"3"-5"-37"0,5-1 0 0,-3-5 18 16,-27 26 0-16,4-7 10 0,12-7 1 15,2 0-1-15,15-9 0 0,-19 17-10 16,11-9 1-16,7-6 1 0,-2 4 9 15,8-8-30-15,0 14 0 16,9-16 2-16,5 4 2 0,30 6 51 16,43 0 7-16,-45-11 30 15,34 5-1-15,-3-2-46 0,-3 0 0 16,3 2-37-16,38 2 0 0,-41-4-18 0,-41-1 0 16,33 4-8-16,-9-2 1 0,-8-1-9 15,-7-1 1-15,-6-2-5 0,-6 3 1 0,-16-6-2 16,-1 0 0-16,10 5-15 15,-12-6-1-15,-4 0-89 0,3-4-145 16,-14-3-6-16,22-10-1 16</inkml:trace>
  <inkml:trace contextRef="#ctx0" brushRef="#br0" timeOffset="90563.26">2365 13304 403 0,'12'-32'211'0,"-1"11"-171"16,0 4 0-16,1 1-21 15,57-55 1-15,-50 58 0 0,29-9 4 16,-12 14 3-16,-16 7 1 16,-17 2 10-16,-3 0 0 0,4 9-15 0,-4-2 2 15,-4-3-32-15,-7 29 2 0,-7 7-25 16,-5-12 0-16,-25 29-88 0,7-9-13 15,-4 1-8-15,7-9-7 16,14-9-6 0</inkml:trace>
  <inkml:trace contextRef="#ctx0" brushRef="#br0" timeOffset="90855.78">2326 13588 202 0,'3'13'209'0,"-3"-4"-120"16,3-1 1-16,1 4 73 0,2 11-68 15,-1-2-70-15,-1 0-1 16,3 7-15-16,-5-21-1 0,-2 3-14 0,2-3-1 16,-2-6-45-16,0 1 0 0,0-4-28 15,1 4 0-15,-1-5-13 0,2-1 1 16,1-2 75-16,0-1-1 0,23-43 103 0,13-10 97 16,5 12-87-1,-6 16 1-15,7 15 40 0,4 6-30 16,-3 7-51-1,-12 4 1-15,-6 7 0 0,-16 8-21 16,-4-2-24-16,18 27 1 16,-23-8-20-16,-6 14 0 0,-2-32-34 15,-5 16 2-15,-3-5-51 0,-5 0 1 0,-1-7-45 16,-1-4 1-16,5-5-84 0,-4-7 0 16</inkml:trace>
  <inkml:trace contextRef="#ctx0" brushRef="#br0" timeOffset="90974.78">2606 13696 303 0,'-7'-5'433'0,"0"3"-302"15,3 0 0-15,-1 4-81 0,2 2 0 16,-9 0-16-16,-2 12 1 0,14-10-17 16,-36 38 2-16,13-9-18 0,8-15 0 0,0-2-35 15,8-10 2-15,3-4-90 16,-7 9 0-16,-4-1-136 0,1-8 0 0</inkml:trace>
  <inkml:trace contextRef="#ctx0" brushRef="#br0" timeOffset="91134.78">2532 13740 544 0,'19'1'405'0,"-8"3"-278"0,0 2 1 0,-3 1-36 15,25 10 1-15,-16-5-43 0,10 9 0 16,-4-1-6-16,2 5-30 0,-1-1-36 16,-14-18 0-1,16 13-104-15,-11-9 2 0,-4-4-630 0</inkml:trace>
  <inkml:trace contextRef="#ctx0" brushRef="#br0" timeOffset="91626.78">3181 13739 556 0,'0'-3'151'0,"0"2"-193"0,0 2 1 15,0-1-117-15,0 0 2 0</inkml:trace>
  <inkml:trace contextRef="#ctx0" brushRef="#br0" timeOffset="91727.28">3251 13989 603 0,'0'8'250'0,"0"-2"-233"0,0 0-1 0,1-2-18 16,3-2 0-16,0 5-140 0,1-6 0 16</inkml:trace>
  <inkml:trace contextRef="#ctx0" brushRef="#br0" timeOffset="92267.28">4116 13495 654 0,'0'-24'264'0,"6"4"-174"0,5 8-17 15,1 5-46-15,23-20 0 0,7 27-29 16,-27 5 0-16,8 6-35 0,0 8 2 16,-3 3-37-16,8 21 2 0,-17-2-95 15,-8 9 52-15,-8-26 106 16,-4-4 0-16,-8 25 27 15,-20 13 0-15,-12 0 76 0,12-18 1 0,-3-4 24 16,-3-5 2-16,8-10-9 0,1-2 1 16,13-9-39-16,14-9 0 0,-5 4-60 0,12-5 0 15,2-2-12-15,1 1 0 0,11-5 3 16,47-16-16-16,5 3-33 16,8 2 0-16,-5 6-52 0,-14 5 0 15,-6 4-78-15,-4 1 1 0,-8-7-145 16,-10-1 0-16</inkml:trace>
  <inkml:trace contextRef="#ctx0" brushRef="#br0" timeOffset="92691.28">4941 13657 717 0,'-25'0'389'0,"8"0"-320"16,3 0 2-16,1 6-11 0,-28 4 1 0,22 6-28 15,-9 18 0-15,19-7-27 0,2-2 0 16,7 1-9-16,0-12 0 0,4 9-15 0,-1-13 1 16,12 20-15-16,-1-18 2 0,4-2-14 15,-2-7 0-15,-7-4 7 0,20-1 1 16,-18-5 1-16,21-14-1 0,-13-3 16 16,10-24 1-16,-14 12 14 0,-1-2 1 0,0-4 4 15,-5-4 0-15,0-9 0 0,3-5 1 16,-1-8 5-16,-5 29 1 0,8-29 18 15,-5 3-1-15,-1 11 17 0,-3 12 1 0,-2 5 55 16,-3 26 18-16,0-10-90 16,4 6 0-16,-4 16-13 15,-4-2 0-15,4 19-5 0,0-12 1 0,-6 40-4 16,1 24 1-16,3-23 20 0,1 43 29 16,-1 135-11-1,2-150 0-15,0-12-17 0,0-1 2 16,0-3-18-16,0-10 0 0,0-4-8 0,0-12 0 15,0-38-11-15,0 17 1 0,0 15-42 16,0 6 0-16,0-19-117 0,0-3 0 0,-6-15-309 16,0-17 0-16</inkml:trace>
  <inkml:trace contextRef="#ctx0" brushRef="#br0" timeOffset="93698.78">5465 13814 854 0,'0'0'325'0,"0"0"-320"16,0 0 2-16,0 0-22 0,0 0 1 16,0 0-117-16,0 0 1 0,-2-4-525 15</inkml:trace>
  <inkml:trace contextRef="#ctx0" brushRef="#br0" timeOffset="93795.78">5546 14010 593 0,'-6'4'266'0,"2"0"-237"0,4 1 1 0,-3-1-22 15,3-1 1-15,-3-3-111 16,3 0 0-16</inkml:trace>
  <inkml:trace contextRef="#ctx0" brushRef="#br0" timeOffset="95678.39">6262 12965 637 0,'0'15'318'0,"0"10"-257"0,0 0 1 15,0 7-15-15,0-1 0 0,0 33-22 16,-2 5 0-16,2 5-15 0,-1 3 1 0,1-2-9 15,0-1 1-15,0-7-3 16,3 25 1-16,9-1-2 0,-8-99 0 0,15 50 2 0,-1-27 1 16,19-1 12-16,-14-17-11 15,14-8-18-15,4-13-1 16,13-36-18-16,-14 10 0 0,-2-12-2 16,-1-3 2-16,-3-10 15 0,0-5 1 15,2-5 18-15,-12 0 0 0,-1 6 7 0,-6 12 1 16,1 7 10-16,-11 12 1 0,-4 6 6 15,-3 8 2-15,0 23 1 0,0-10-1 0,0 15-6 16,0-18 0-16,-2 22-20 0,2 3 16 16,0 18-5-1,-1-12-1-15,-3 35-5 0,3 8 0 0,-2 14 4 16,3 8 2-16,-2 6 5 16,1 94 0-16,-1-81 1 0,-3-3-1 0,2-4 0 15,-2-19 2-15,-2-3 0 0,1-10 2 16,1-3-9-16,7-58 1 0,-5 48-9 0,1-8 0 15,2-8-11-15,-1-3 1 0,1-17-50 16,0 1 1-16,-2 8-112 0,1-8 2 16</inkml:trace>
  <inkml:trace contextRef="#ctx0" brushRef="#br0" timeOffset="96247.51">7272 13292 697 0,'0'5'293'0,"3"-4"-249"0,5 1 1 0,1-1-20 16,7 0 0-16,6 0-23 0,6-1 0 0,15 0-71 16,-24 0-1-16,-9-1-147 0,16 0 0 15</inkml:trace>
  <inkml:trace contextRef="#ctx0" brushRef="#br0" timeOffset="96379">7304 13605 867 0,'0'3'354'0,"2"-2"-289"0,12-1-46 16,0 1-58-16,12 2 0 0,-11-6-134 15,39 0-1-15</inkml:trace>
  <inkml:trace contextRef="#ctx0" brushRef="#br0" timeOffset="97846.62">7969 12673 780 0,'-21'37'376'0,"0"17"-259"0,2 6-42 15,8-9-61-15,-36 186 0 16,47-201-11-16,-2 32 1 0,2 2-7 16,0-4 1-16,2-4-8 0,2-8 1 0,4-1-61 15,7-32-74-15,1 14-27 16,0-12 0-16</inkml:trace>
  <inkml:trace contextRef="#ctx0" brushRef="#br0" timeOffset="98195.62">8178 13061 608 0,'0'1'337'0,"-2"15"-259"0,0 3 1 16,0 2-17-16,-4 87 1 0,5-76 16 0,1 56-46 16,3-97-27-1,0 68 0-15,4-10-5 0,4-14 0 0,10-4-4 16,-3-21 1-16,12-4-16 0,-10-4 2 15,-11-7-17-15,14-4 1 0,-1-9 2 16,-2-11 2-16,12-28 9 0,-14 12 1 0,-3 0 10 16,-2-2 0-16,-4 3 8 0,-4 1 1 15,0 4 6-15,-2 21 0 0,1-12-2 16,-2 19 0-16,-1 6 4 0,1 1 0 0,-1-8 13 16,2 3 0-16,-4 30-4 15,1-16-1-15,6 47 13 0,-6 14 8 16,0-33-19-16,0-1 0 15,0 24-9-15,0-2 2 0,0-10-13 0,0-11 0 16,0-8-33-16,2 7 1 0,1-26-59 16,-2-3 0-16,1 5-185 0,3-2-1 0</inkml:trace>
  <inkml:trace contextRef="#ctx0" brushRef="#br0" timeOffset="98335.62">8677 13462 664 0,'-7'22'345'0,"-2"2"-250"16,2-6-79-16,3-3 0 0,-11 32-43 15,7-27 0-15,2-7-169 0,1-4 0 16</inkml:trace>
  <inkml:trace contextRef="#ctx0" brushRef="#br0" timeOffset="98995.62">8963 13400 758 0,'0'32'352'0,"0"-13"-325"0,-1-2 2 16,-1-2-35-16,-10 57 1 0,4-57-121 0,-3 0 0 15</inkml:trace>
  <inkml:trace contextRef="#ctx0" brushRef="#br0" timeOffset="99506.62">9390 12950 673 0,'3'28'370'0,"-1"9"-203"16,-1-11-111-16,1-2 0 16,6 87-23-16,-8-93 0 0,4 15-19 15,-4-35 1-15,6 27-11 0,-3-2 1 0,4-5-4 16,-1-5 1-16,-3-10-2 0,10 8 0 16,-6-11-34-16,-9-6 1 0,33-3-50 0,-5-32 21 15,5-28 26 1,-19 24 2-16,-6 9 0 0,3-1 0 15,-1 1 20-15,-3-2 1 0,1 17 1 0,6-12 11 16,-1 8 25 0,-6 22-1-16,-1 4 8 0,10-2 0 0,-22 15 2 15,11-2 2-15,16 72 55 16,-19-39-28-16,0 24-56 16,0 4 2-16,0 8-94 0,0 51-184 15,-3-81-265 1</inkml:trace>
  <inkml:trace contextRef="#ctx0" brushRef="#br0" timeOffset="99767.12">9767 13290 611 0,'4'-5'253'0,"2"2"-198"15,5 1 0-15,-2 2-11 0,9-1 1 16,0 5-29-16,0 4 2 0,6 12-11 15,-11-1 1-15,-4 4 1 0,0 14 1 0,-7-19 28 16,-2 13 1-16,-4-15 41 0,-3 14 0 16,-12 18 114-16,-5-18-61 15,1-8-100-15,6-6-1 0,5-9-21 16,12-7-1-16,-2 1-3 0,13-1-26 16,0-1-37-1,23 0 1-15,21-4-94 0,-15 3 1 0,-22-3-174 16,14-6 2-16</inkml:trace>
  <inkml:trace contextRef="#ctx0" brushRef="#br0" timeOffset="99956.12">10292 13330 775 0,'0'0'250'0,"0"-1"-289"0,0 1 0 15,0-6-419-15</inkml:trace>
  <inkml:trace contextRef="#ctx0" brushRef="#br0" timeOffset="100087.12">10508 13405 838 0,'0'0'172'0,"0"-5"-531"0</inkml:trace>
  <inkml:trace contextRef="#ctx0" brushRef="#br0" timeOffset="100282.62">10958 13345 906 0,'0'8'381'0,"0"-2"-353"0,0-4-48 16,3 2-97-16,-1-3-35 15,6 2 0-15,5-8-237 16,18-7 204-16,-3 2 258 16,0 0 1-16,19 3 223 0,-38 11-84 15,7-3-145 1,-4 3 0-16,-6 1-71 0,-6-3 0 0,-1-2-263 15,-10-7 0-15</inkml:trace>
  <inkml:trace contextRef="#ctx0" brushRef="#br0" timeOffset="100651.12">11521 13411 694 0,'0'8'421'0,"0"1"-356"16,0 0 2-16,-4 5-15 15,1 11-48-15,-3 4-79 16,-3-1 2-16,-3-2-230 0,-5-8 2 15</inkml:trace>
  <inkml:trace contextRef="#ctx0" brushRef="#br0" timeOffset="101103.62">11843 12901 750 0,'1'29'392'0,"1"3"-241"0,3 6-50 16,-4-11-79 0,22 104 1-16,-17-114-18 0,5 13 1 0,-3-17-4 15,7 12 0-15,11 3-4 0,-9-14 0 16,-8-10-4-16,7 0 0 0,4 0-19 15,-3-6 1-15,-8-3-5 0,17-8 0 0,-4-14-24 16,10-36-3-16,-11 8 31 16,-7 7 0-16,-3 8 18 15,-4 1 1-15,1 1 6 0,3 3 0 16,-10 23 7-16,7-16 1 0,-2 8 3 0,-6 15 2 16,0 3 17-16,3-1 2 0,1-2 7 15,-8 15 1-15,4-3-13 0,0 3 1 0,4 27-2 16,-11 19 1-16,4-12 6 0,-2-21 0 15,-2 24 17-15,-1 1 0 0,4 0-8 16,-1 0 0-16,3 0-27 0,1-2 2 0,2-9-14 16,1-23 1-16,1 16-6 0,3 7 0 15,2-29-25-15,3 5 1 0,4 4-98 16,5-9 1-16,-17-10-549 0</inkml:trace>
  <inkml:trace contextRef="#ctx0" brushRef="#br0" timeOffset="102531.13">12355 13339 885 0,'0'25'465'0,"0"-11"-390"0,0-1 1 0,0-1-35 16,0 0 1-16,0 12-27 0,0-7 1 15,0 6-10-15,0-7 0 0,0-6-8 16,0 0 1-16,0-2-11 0,0-8 1 0,0-4-39 15,3 0-31-15,1 0 50 16,4-7-1-16,26-38 27 16,-16 16 1-16,11-13 21 0,-9 21 2 0,-2 7 19 15,-11 12 2-15,11-12 0 16,-10 17 1-16,4-2 4 0,-1 2 1 0,-5 2-14 16,5 1 0-16,1 7-14 0,-12 2-1 15,29 30-4-15,-17-4-14 0,-1-1-48 16,-1-2 0-16,2-8-347 15</inkml:trace>
  <inkml:trace contextRef="#ctx0" brushRef="#br0" timeOffset="102831.12">13045 12485 795 0,'4'0'440'0,"-3"0"-322"16,7 0 0-16,-2 8-61 0,9 4 0 15,11 26-28-15,2 31 2 0,-9 1 0 16,-1 6-1-16,-6 7 3 0,-2 3 1 0,-6 15-1 15,-8 68-20 1,-25-7-19-16,-1-70-1 0,4-20-39 16,-5-15 1-16,0-4-109 0,1-8 1 15,-3-5-275-15,-15-19 1 0</inkml:trace>
  <inkml:trace contextRef="#ctx0" brushRef="#br0" timeOffset="112539.59">3585 5571 608 0,'-4'0'304'0,"1"0"-211"15,3 0-20-15,0 0-51 16,0 0-1-16,0 0-15 0,0 0 1 16,-1 0-3-16,1 0 2 0,0 0-2 15,0 0 1-15,0 0 3 0,-2 0 1 0,2 0 2 16,0 0 2-16,0 0-2 0,0 0 0 16,0 0-2-16,0 0 1 0,0 0-1 15,0 0 0-15,2 0 5 0,2 0-1 16,-2 0-7-16,0 0-1 15,8 0-5-15,-7 0 1 0,3 0 0 16,38 0 1-16,-32 0-2 0,-3 0 1 0,-23 0-1 16,25 0 0-16,-7 0-1 0,0 0 0 15,-1 0 2-15,4 0 1 0,-2 0-1 16,-2 0 0-16,1 0-1 0,3 0 1 16,-1 0-1-16,0 0 0 0,-2 0 1 0,3 0 1 15,-1 0-2-15,-1 0 1 0,-2 0-1 16,2 0 0-16,0 0 0 0,-5 0 1 0,0 0 1 15,6 0 0-15,-6 0 1 0,3 0 1 16,1 0 2-16,-1 0 0 0,1 0 2 16,1 0-1-16,4 0-2 0,-7 0 1 0,8-3-3 15,49-2 1-15,-44-1-2 0,-1 2 1 16,6-1-2-16,-8 2 0 0,-6 2 1 16,5-1 0-16,4 0 1 0,-11 0 1 15,8-1-1-15,-1 2 0 0,-1-1-1 16,4 2 1-16,-5 0 1 0,3 0 1 0,1 0-2 15,1 0 0-15,-5 0-2 0,13-3 0 16,-4-1 1-16,3 2 1 0,7 0 0 0,-8 2 0 16,0 0 0-16,-3 0 0 0,-7 1 2 15,9 2-1-15,12 4-3 0,-10 2 1 0,2 0-1 16,-3 1 0-16,3 0 1 0,2 0 1 16,2 0-1-16,3-4 1 0,2-2-4 15,0 0 1-15,2 2 0 0,0 0 0 0,1 1 0 16,1 1 0-16,0 0 0 0,-2 0 0 15,-2 3-2-15,-4-2 1 0,-14-3 2 16,12 3 0-16,12 7 1 0,-15-8 1 16,2-3 1-16,-1 1 1 0,0-2 0 15,2 0 0-15,-13-2 0 0,26 0 1 0,-13 0 3 16,3-2 0-16,-4 0 2 0,3 0 1 16,-10 0 8-16,14 0-5 0,-1 0-4 15,-2 0 1-15,-18 0-1 16,13 1 0-16,4-1-2 0,-14 4 2 0,-5-1-1 15,15 2 1-15,-10 0 0 0,3-2 0 16,5 2-2-16,-5 0-1 0,-8-4-2 16,15 4 1-16,-16-5-3 0,21 3 1 15,-12-1-4-15,2-1 1 0,-1-1-1 16,-1 1 0-16,1 1-1 0,1 1 1 0,-10-2-1 16,5 2 1-16,1-1-2 0,1 0 1 15,-4 0-1-15,-1 0 0 0,-2 1-12 16,1-1 0-16,-20-3-36 0,16 2 1 0,-6-1-62 15,4 3 1-15,-4-3-103 0,0 0 0 16</inkml:trace>
  <inkml:trace contextRef="#ctx0" brushRef="#br0" timeOffset="123030.92">2114 15042 774 0,'-29'0'404'0,"6"0"-330"0,3 1 0 15,3 1-24-15,-72 14 0 0,73-7-29 16,-15 12-1-16,2 4-16 0,-2 4 2 0,3 7-8 16,0 2 2-16,5 2-2 0,5 0 1 15,7-1-4-15,7-1 1 0,4-5 0 16,1-16 1-16,5-4-1 0,4 18 1 0,16 11-1 15,15-4 0-15,-4-15 1 0,0-2 1 16,-17-13 3-16,35 14 1 0,-40-14 6 0,18 7 1 16,-4 4 62-16,-10 2 37 15,-18-8-72 1,11 20-1-16,-25-11-18 0,-9 1-1 0,-7-1-10 16,-33 7 0-16,12-14-14 0,-4-3 0 15,1-3-28-15,4 1 1 0,-9-2-87 0,35-7-141 16,-20-1-23-1,34 0 1-15</inkml:trace>
  <inkml:trace contextRef="#ctx0" brushRef="#br0" timeOffset="123455.92">2182 15723 168 0,'5'0'171'0,"-1"0"-26"16,1 11 3-16,-3 4-4 16,3 9-38-16,-2 5-78 15,-3 2-1-15,0-7-16 16,0-8 2-16,0-5-10 0,0-6 1 15,0 0-39-15,0-5 0 0,0-10-51 16,0 14 0-16,0-6-5 0,0-1 1 0,0-7-4 16,0-17 0-16,0 7-63 0,4-12 44 15,-1 10 114 1,-2 9 1-16,4-12 16 0,0 0-1 0,-1-14 30 16,-1 18 1-16,-3-2 23 0,8-1-1 15,-7 1 17-15,4 0 0 0,-2 6-6 16,-3 15 1-16,2-2-23 0,-1 3 2 0,2-5-9 15,-6 11 0-15,3-6 66 0,0 2-69 16,3-1-52-16,-3 0 1 16,0 1-68-16,0 0-1 15,0-1-388-15</inkml:trace>
  <inkml:trace contextRef="#ctx0" brushRef="#br0" timeOffset="123859.42">2495 15710 579 0,'0'-6'229'0,"-3"3"-216"15,3 1 0-15,3-4-13 0,-3 0 1 0,7-1-7 16,-3 0 0-16,-5 14-6 0,8-15-1 16,-2 4 6-16,-4 4 1 0,6-3 21 0,-4 0 2 15,1 0-3-15,3 2 1 0,-7 2 16 16,8-2 1-16,-1 11 89 0,45 15 22 16,-43 18-61-16,-3 8 0 15,1-4-2-15,-6 3 2 0,1-3-24 16,-2 1 1-16,0-22-18 0,0 23 0 15,0-26-4-15,0 25 0 0,0 2 3 16,0 0-15-16,-2-7-13 16,1 14 2-16,1-31-9 0,-3-12 0 15,-1-11-56-15,-8 1-103 16,-6-16-238-16,-34-47-458 16</inkml:trace>
  <inkml:trace contextRef="#ctx0" brushRef="#br0" timeOffset="123983.92">2628 15215 720 0,'0'0'335'0,"0"0"-292"0,0 0-1 16,0 1-33-16,0-1 0 0,0 4-169 16,0 1 1-16</inkml:trace>
  <inkml:trace contextRef="#ctx0" brushRef="#br0" timeOffset="124206.92">2439 15899 879 0,'0'0'452'0,"-2"0"-371"16,1 0 0-16,1 0-27 0,-2 3-32 16,-3 2-63-16,1 8 0 15,-4 1-172-15,-6 17 2 0</inkml:trace>
  <inkml:trace contextRef="#ctx0" brushRef="#br0" timeOffset="126227.5">3411 15405 970 0,'-5'3'421'0,"5"-3"-324"0,3 0 0 0,2 1-50 16,3 1 0-16,5 1-38 0,19-1 1 16,13 0-8-16,-13-1 1 0,2 0-29 15,-1 1-1-15,-1 1-54 0,-1-1 1 0,-4 3-90 16,-2-1 1-16,-19-4-468 0</inkml:trace>
  <inkml:trace contextRef="#ctx0" brushRef="#br0" timeOffset="126379">3460 15693 910 0,'0'-6'398'0,"3"5"-319"0,3-2 0 0,0 2-25 16,8-2 1-16,8-1-36 0,5-1 1 0,20-3-17 16,-9 3 2-16,-11 5-99 0,23-3-343 15</inkml:trace>
  <inkml:trace contextRef="#ctx0" brushRef="#br0" timeOffset="129282.5">4332 15591 643 0,'-3'4'366'0,"-3"0"-258"0,6-4-90 16,2-3 1-16,-1 1-6 0,-2-2 0 15,1-3 1-15,7-10-1 0,9-18 46 16,11-13 18-16,9-8-41 16,-18 30 1-16,-7 11-9 0,-3 2-1 15,2 1-13-15,-2-1 0 0,1 1-11 0,-4 7 0 16,1-3-5-16,-3 5 0 0,11-13-7 15,-16 20 0-15,4-4 1 0,0 0 1 0,8-8 18 16,-7 8 0-16,31-12 25 16,-23 39-6-16,1 27-22 15,-8 2 1-15,-4-4-5 0,0-28 1 16,0 16-1-16,0 1 1 0,0-7-2 16,0-18 1-16,0 13-3 0,0-4 0 0,0 3-4 15,0-15 1-15,0-10 0 0,2-1 0 16,0 7 6-16,-1-16 0 0,1 5-19 15,1 0 0-15,5-6-21 0,27-28-1 0,-17 0-20 16,10-30 0-16,-5 2-54 0,2-18 57 16,-2 1 49-16,-7 23 1 15,-3 27 4-15,-4 4 1 0,0 10 1 16,-4 6 1-16,-2 10 7 16,0 1 0-16,11-1 34 0,-14 15 3 15,9 4-29-15,25 36 0 16,-22-7 5-16,-4-5-1 0,1 4 9 0,-3 2-1 15,4 11 30-15,1 4-19 16,-1-8-27-16,1-8 0 0,1-24 0 16,-1-9 1-16,2-8 1 0,6-4 1 15,-7-6-6-15,5-4 0 0,6-14-9 16,12-34 1-16,-12-2-7 0,-4-2 0 0,-5 2-11 16,-7-2 2-16,-2 3-1 0,0 3 0 15,-4 36-6-15,2-22 1 0,-3 28-35 16,2-11 0-16,-2 9-58 0,0 11 1 0,0 2-111 15,0-6 0-15</inkml:trace>
  <inkml:trace contextRef="#ctx0" brushRef="#br0" timeOffset="129678.55">5377 15656 897 0,'-17'-4'494'0,"1"3"-324"16,1 0-102-16,4 5-62 15,-27 5 1-15,24 8-10 16,5 18 1-16,9-20-2 0,0 11 0 16,3-2 3-16,6 1 1 0,5-1 1 0,3 2 0 15,1-5 1-15,10 12 1 0,-22-24 21 16,-1-4 1-16,7 19 21 0,-10-12 1 0,-5-6-13 16,-2 13 0-16,-11-6-16 15,-6-2 0-15,-8-1-13 0,-20 2 0 0,33-11-16 16,-19 2 0-16,-11-1-58 0,21-10-73 15,-11-5 15 1,-17-12 0-16,37-14-105 0,16 15 0 0</inkml:trace>
  <inkml:trace contextRef="#ctx0" brushRef="#br0" timeOffset="130159.05">5400 14918 833 0,'-3'0'359'0,"3"0"-287"16,1 0 1-16,4 0-35 0,1 0 2 16,3 0-29-16,14 0 1 0,14 0-14 15,11-2 1-15,-13 2-27 0,-21-1 1 0,38-1-70 16,-20 2-15-16,-6 0 64 15,-9 0 1-15,-15 0 5 16,4 0 1-16,-7 0 4 0,-1 0 0 0,-3 0 4 16,4 0 0-16,-1 2 9 0,-1-2 0 15,0 0 19-15,-28 1 1 0,28 1 9 0,22-2 1 16,-27 5 24-16,-3 0 1 0,10 4 26 16,-33 36 0-16,28-20-8 15,0 5 1-15,1 4-23 0,-3 6-1 0,-2-1-20 16,2 2 2-16,-1-3-91 0,-1-3 1 15,0-10-239-15,1-17 2 0</inkml:trace>
  <inkml:trace contextRef="#ctx0" brushRef="#br0" timeOffset="134146.85">6171 14704 918 0,'-40'0'363'0,"20"0"-281"0,9 2-25 15,5-2 2-15,9 3 3 0,18-3-45 16,-19 1-14 0,30 5 1-16,31-2-25 0,-16-1-1 15,-8-3-62-15,0 0-1 0,-7 2-92 16,-6-2 0-16,-17 0-138 0,-5 0 0 0</inkml:trace>
  <inkml:trace contextRef="#ctx0" brushRef="#br0" timeOffset="134588.35">6034 14939 522 0,'-1'-2'316'0,"1"1"-111"15,0 2-89-15,0 0-79 16,0 0-1-16,-2 8 36 0,-1 26-26 16,3 25-34-1,-2 4 1-15,-2 10-6 0,-4-1 0 0,1-6-2 16,-19 66 0-16,11-67-1 0,-1-2 1 15,3 1-7-15,-2-10 1 0,0-3-14 0,1-12-1 16,0 4-59-16,3-1-41 16,7-34-28-16,-1 14-9 15,4-23 119 1,1 5 1-16,0-10 64 0,0 2 2 0,1 3 124 16,-1 0 17-16,0 0-105 15,2-1 1-15,-2-3-22 16,1 4 1-16,5-3 37 0,5 1-15 15,23-16-46-15,13 14-1 16,-7 1-13-16,0 1 0 0,6-1-7 16,-24 0 0-16,22 1-5 0,-2-1 1 0,-2 2-45 15,-5 1 0-15,-4 0-127 0,-5 0 2 16</inkml:trace>
  <inkml:trace contextRef="#ctx0" brushRef="#br0" timeOffset="136615.71">6778 14602 766 0,'0'2'378'0,"-5"9"-297"0,0 6 2 16,2 5-20-16,-28 82 1 0,24-73-22 0,-5 41-1 15,-14 26 0-15,-11 20-25 16,-8 2-13-16,20-49 0 0,7-16-4 15,2-6 1-15,3-5-2 0,2-6 1 16,3-5-2-16,-1-2-1 0,6-20-3 16,0 7-38-16,2-15 30 15,1-1 1-15,-2-2 9 16,4-5 0-16,-1 2-1 0,-1-8 1 0,6-17 2 16,13-19 1-16,-2 15-1 0,14-19 0 15,-2 14-1-15,0-2 0 0,3 6-1 16,0 3 0-16,-2 9 1 0,-15 17 0 0,11-7 12 15,-4 5 1-15,4 5 17 0,-18 4 2 16,-3 12 32-16,9 26-22 0,-8 36-31 16,-6-54 0-16,0 22-7 15,0-29 0-15,0 13-23 0,0-2 0 16,0-7-53-16,0-11-1 0,2-3-94 0,-2 8-1 16,3-7-102-16,-3-25 2 15</inkml:trace>
  <inkml:trace contextRef="#ctx0" brushRef="#br0" timeOffset="137155.09">7089 15359 710 0,'0'-4'309'0,"0"0"-216"0,2 1-63 15,1 2 1-15,3-1-12 0,-1-2 0 16,1 6 5-16,-8 2 2 0,12 0 24 0,2 8 1 16,28 24 24-16,-36-3-1 0,-4 1-19 15,0 4 1-15,0-2-22 0,0-19 2 0,0 14-16 16,-3-1 2-16,3-17-15 0,-3 22 1 16,3-29-8-16,-1 8 0 0,-3 2-34 15,4-14-1-15,0-2-88 0,4-15-141 16,-4 9-40-1,4-25 1-15</inkml:trace>
  <inkml:trace contextRef="#ctx0" brushRef="#br0" timeOffset="137271.09">7246 15162 698 0,'0'0'371'0,"0"0"-317"0,0 0 1 16,0 0-47-16,0 0 2 0,0 0-23 0,0 0 2 15,0 0-145-15,-1 0-376 16,2 3 267-1</inkml:trace>
  <inkml:trace contextRef="#ctx0" brushRef="#br0" timeOffset="138263.76">7238 15736 706 0,'0'0'377'0,"0"1"-315"0,0 0-1 0,2-1-4 16,-1 4-38-16,1-4-15 16,0 0 0-16,1 2-14 0,-2-1 1 15,2 1-78-15,2-1 1 0,-2-1-157 16,0 0 1-16</inkml:trace>
  <inkml:trace contextRef="#ctx0" brushRef="#br0" timeOffset="142551.63">7565 15051 768 0,'-5'0'290'0,"3"0"-293"15,0 0 1-15,4 0-31 0,-2 0 1 16,-2 0-474-16</inkml:trace>
  <inkml:trace contextRef="#ctx0" brushRef="#br0" timeOffset="142719.13">7552 15345 953 0,'-3'2'415'0,"3"-2"-393"0,0 0 0 0,0 0-18 15,0 0 1-15,0 1-137 0,0-1-323 16</inkml:trace>
  <inkml:trace contextRef="#ctx0" brushRef="#br0" timeOffset="150227.44">7840 14763 723 0,'0'0'401'0,"0"0"-253"0,0 0-9 16,0 11-23-1,0 6-34-15,0 12-46 16,0 11 0-16,0 8-11 0,0 7 2 16,-1 2-15-16,1-4 1 0,0-1-4 15,0-6 0-15,0-1 4 0,6 18-6 16,2-35-3 0,3-8 1-16,13-6-8 0,-7-15 0 0,-6-8-17 15,23-14 0-15,-8-10-19 0,18-34-1 16,-10 14 3-16,-6-4 0 0,-1-5 26 15,-1 0 0-15,-3 1 13 0,-5 0 1 0,-3 10 12 16,-6 6 2-16,-3 16 9 0,0 3 2 16,-5 22-2-16,1-9 1 0,-2 5-10 0,0 7 2 15,0-2-10-15,0 7 0 0,-2 4 2 16,-1 12-2-16,-2 15-3 16,0 5 1-16,2 13 7 0,-2 1 1 15,4-7 5-15,1 2 0 0,0-1-1 16,0-5 1-16,0-22-4 0,0 22 1 15,1-7-4-15,1 15 1 0,1-24-6 16,2-6 2-16,5 4-8 0,-5-14 0 0,-2-9-5 16,0-1 0-16,5 7-11 0,-10-15 1 15,4 5-19-15,2 0 2 0,4-6-43 16,3-5 1-16,32-31-192 0,-36 20 2 0</inkml:trace>
  <inkml:trace contextRef="#ctx0" brushRef="#br0" timeOffset="151987.46">8401 15154 694 0,'5'-8'289'0,"6"-2"-256"15,4 0-27-15,-4 0-16 16,29-13 0-16,-7 10-6 0,-14 4 2 15,-10 8 6-15,8-3 1 16,-3 1 15-16,-2 3 1 0,-9 2 44 0,0 1 0 16,-6 2 30-16,6 3 0 0,10 38 2 15,-15-12 2-15,0 17 54 0,-2-9-43 16,-3 26-63-16,0 5 0 16,-1 1-7-16,-4 44 1 0,12-122-3 15,-6 73 0-15,2-53-9 0,0 18 2 0,-2-6-7 16,3-4 0-16,0-6 0 0,0-13-1 15,-4 14-3-15,4-17 0 0,-4 4-5 16,8-14 1-16,-4 11-5 0,-4-3 0 0,0-3-8 16,-31-4 0-16,13-12-11 15,6-2 2-15,-15-24-43 0,13-9-71 16,6-5-42-16,11 9 1 16,1 13-194-16,-5-9 0 0</inkml:trace>
  <inkml:trace contextRef="#ctx0" brushRef="#br0" timeOffset="152118.96">8654 14786 812 0,'0'0'423'0,"0"0"-355"0,0 0 0 16,0 0-46-16,0 0-1 0,0 0-71 16,0 0 1-16,0 0-109 0,0 0 0 0</inkml:trace>
  <inkml:trace contextRef="#ctx0" brushRef="#br0" timeOffset="153739.2">9206 14839 1250 0,'-6'-2'518'0,"1"-1"-485"0,1 2 2 16,1 1-24-16,6 0 2 0,-3 1-17 15,0-2 2-15,0 2-31 0,-3 4-90 16,3-2-48-16,0 0-1 16,0 3-197-16,-13 24 1 0</inkml:trace>
  <inkml:trace contextRef="#ctx0" brushRef="#br0" timeOffset="153879.71">9191 15188 1031 0,'0'0'537'0,"0"0"-462"0,0 0 0 0,0 0-47 16,0 0 2-16,0 0-26 0,0 0 0 16,0 0-22-16,0 0 0 0,0 2-195 0,-3-1-461 15</inkml:trace>
  <inkml:trace contextRef="#ctx0" brushRef="#br0" timeOffset="155775">9802 14237 875 0,'0'41'457'0,"-3"-5"-391"16,-2-5 0-16,-4 15-4 0,-43 215-35 16,38-200-21-16,-9 27 1 15,3-17-4-15,3-7 1 0,2-6-2 0,-1-13 1 16,3-2 1-16,3-9 0 0,1-4 5 15,5-18 0-15,-4 12 1 0,3-5 2 0,2-12-4 16,-2 8 1-16,4-11 2 0,-1-2 0 16,-4 11-2-16,5-12-1 0,8-17-11 15,-8 23 1-15,-1-8-3 0,2-3 1 0,2-17-4 16,10-19 2-16,3 6 3 0,2-5 1 16,3 4 1-16,14-14 0 0,-11 22-3 15,-3 4 0-15,-9 17-3 0,-2-1 1 16,19-10 3-16,-1 13 0 0,-10 4 4 15,-6 0 1-15,-3 1 2 0,7 3 0 0,-1 4 0 16,3 13 0-16,-8 1-2 0,-3 6 1 16,-1-1-1-16,-4 3 0 0,1-4 0 0,-2 2 1 15,0-4 0-15,0-14 0 0,3 10-3 16,-3-14 0-16,6 14 0 0,1-6 0 0,0-7-4 16,-7-5 0-16,0-7-16 0,0 5-1 15,9 4-61-15,-6-4-1 0,0-1-79 16,8-2 1-16,-8-4-168 0,8-7 1 0</inkml:trace>
  <inkml:trace contextRef="#ctx0" brushRef="#br0" timeOffset="156206.87">10118 15012 784 0,'-10'0'384'0,"5"0"-346"0,2 0 1 0,1 0-16 16,7 0-25-16,0 0 2 16,-4 0 0-16,-1 1 7 15,3 1 0-15,4 3 7 0,-3 2 0 16,34 35 14-16,-35-18-1 0,-3 4 7 0,0-1 1 15,0 1-15-15,0-2 1 0,0-4-13 16,0-3 0-16,0-13-11 0,0 8 1 0,0-6-29 16,0-3 1-16,0-1-78 0,0-13 1 15,2 1-338-15</inkml:trace>
  <inkml:trace contextRef="#ctx0" brushRef="#br0" timeOffset="156318.87">10261 14820 648 0,'-3'-4'422'0,"0"2"-217"0,3 2-120 16,0 0-89-16,0 0 1 0,0 0-77 16,3 0-318-16</inkml:trace>
  <inkml:trace contextRef="#ctx0" brushRef="#br0" timeOffset="156875.39">10788 14695 548 0,'-32'23'331'0,"13"0"-237"15,2 2 1-15,6-2-27 0,-45 88 1 16,51-86-12-16,3 20 1 0,6-1-4 16,2-24 2-16,2-3-14 0,7 19 2 15,28 11 7-15,40-8-19 0,-17-24-20 16,-11-10 2-16,-15-10-5 16,0-1 1-16,-22-6-6 0,1 0 1 0,36-24-4 15,-3-17 1-15,-21 11 2 0,-2-1 0 16,-6-3 0-16,-3-4 0 0,-9-4 0 15,-6-1 0-15,-12-1 0 0,0 31 1 16,-2 4 2-16,-13-23 1 0,-16-7-4 16,-13 19 0-16,13 19-3 0,-1 5 2 0,5 2-2 15,1 3 0-15,3 3-2 0,19 0 1 16,-13 1-4-16,10 3 2 0,-16 2-18 0,11 2 0 16,10 1-125-16,-17 17-245 15</inkml:trace>
  <inkml:trace contextRef="#ctx0" brushRef="#br0" timeOffset="157167.93">11029 14905 789 0,'-2'0'432'0,"2"0"-343"0,0 0 1 15,0 0-35-15,0 0 0 0,0 2-17 16,0-1-36-16,0 0-51 15,0 3 0-15,0-4-138 0,0 0 0 16</inkml:trace>
  <inkml:trace contextRef="#ctx0" brushRef="#br0" timeOffset="161675.78">11600 14736 759 0,'-9'5'371'0,"6"-3"-309"16,6-2 0-16,-3-2-28 15,0-5-41-15,8-2 2 16,4-19 0-16,20-21 0 0,5 5 0 16,-11 17 2-16,-1 3 1 0,-2 4 3 15,-4 2 1-15,-11 12 13 0,-5 3 12 16,1 0-10-16,10-6 1 15,-14 13 5-15,-11 4 1 0,11 0-7 16,-3 22 1-16,-9 6-4 0,-1 9-1 0,-3 34-4 16,5-20 0-16,4-1 9 15,1 1 0-15,3-2 25 0,4-32-17 16,4 19-15-16,3-11 0 16,5-7-2-16,11-12 1 0,-14-16-17 15,19 0 1-15,-13-12-63 0,32-32-28 16,10-40 66-16,-24 23 0 15,-17 15 7-15,-2-4 0 0,-1-19 4 0,3-9 21 16,-8 29-7 0,-3 21 1-16,-3 27 18 0,1-3 0 0,-4 8 8 15,3 7-1-15,-6 0-2 0,6 3 2 16,-3 46 4-16,-7 17 1 0,4-45-5 16,-8 32 1-16,-1-5-14 0,-3 27 1 15,8-41-9-15,2-8 1 0,2-10-10 16,3-17 1-16,-2 6-37 0,2 1 1 0,2-13-56 15,-1-2-1-15,1-15-75 0,0 17-1 16,9-23-399-16</inkml:trace>
  <inkml:trace contextRef="#ctx0" brushRef="#br0" timeOffset="161911.28">12125 14945 214 0,'7'0'216'0,"-3"0"-132"15,0 0 1-15,0 0 60 0,-1 2-29 16,8 2-57-16,-3 2 1 16,-13-4 5-16,10 4 2 0,17 25 3 15,-17-4 1-15,-2-7-3 0,-3 7 1 0,0-2-17 16,0 3 1-16,0 4 11 0,0-1-40 16,0-20-24-1,-3 11 1-15,3-5-42 0,0-14-155 16,3-5 48-16,0 4 1 15,-3-14-63-15,0 8 2 0</inkml:trace>
  <inkml:trace contextRef="#ctx0" brushRef="#br0" timeOffset="162587.29">12156 14955 174 0,'0'-10'209'0,"0"6"-105"0,0 3 0 0,-1 0 81 15,1 2-61-15,0 0-78 16,0-1 0-16,0-1-18 15,0 1 1-15,0 0-16 0,0 0 1 0,0 0-7 16,0 0 1-16,0 0-6 0,0 0 2 16,-3 0 1-16,3-1 1 0,0 2-4 0,0 0 1 15,0-1-5-15,0 3 0 0,0-3-11 16,0 0 0-16,0 0 1 0,0 0 1 0,0 1 4 16,0-1 0-16,0 0-10 0,0 0 1 15,0 0 14 1,0 0 1-16,0 0-1 0,0-1 1 0,0 1 0 15,0 0 1-15,0 0 7 0,3 0 1 16,-3-3 9-16,0 3 2 0,0 3 6 16,1 0 1-16,1 5 10 0,-1-2 0 15,10 51 66-15,-12-27 9 16,-1-3-63-16,-3 47 0 0,-2-22-5 16,-1-7 0-16,-3-11 3 0,-7 14 0 15,4-21-6-15,-13 7 2 0,-3-7 4 0,-7 1-26 16,23-20-15-1,1-3 1-15,-26 14-6 0,18-18 0 0,16-1-14 16,-6 0-1-16,8-4-17 0,-4-6 0 16,10 4-36-16,-4-6 2 0,-7-34-68 15,8 25 1-15,0-3-73 0,0 9 0 0</inkml:trace>
  <inkml:trace contextRef="#ctx0" brushRef="#br0" timeOffset="162774.78">12282 14701 839 0,'0'-1'508'0,"0"1"-319"0,2 0-118 16,-2 0-69-16,0 0 1 15,0 0-4-15,0 0 1 0,1 0-65 16,1 0 0-16,-2 0-141 0,1 1 1 15</inkml:trace>
  <inkml:trace contextRef="#ctx0" brushRef="#br0" timeOffset="163715.78">12563 14263 792 0,'-1'0'338'0,"-1"0"-312"0,4 0-1 0,-2 0-10 15,1 0 0-15,2 0-14 0,8 0 0 16,9 0-20-16,9-2 0 0,-15 2-8 16,28-3 0-16,-16-2 7 0,-5 3-1 0,12-1 14 15,-17 3 0-15,-11 3 16 0,-2 3 0 16,9 2 13-16,-18 0 0 0,15 28 0 0,-13-5-1 15,-5 4-4-15,-1 8 2 0,4-18-8 16,-14 48 0-16,6 2 23 0,-9 75 60 16,19-8-18-16,1-49-1 15,3-11-26-15,0-9 1 0,0-2-20 16,-5-5 1-16,5-5-2 0,-3-11 2 0,3 4 34 16,-4 15-5-1,-1-84-37-15,-1 57 0 0,-4-9-8 16,-3-5 0-16,7-24-6 0,2 1 1 15,-12 4-3-15,13-13-1 0,-33 12-4 16,13-9 0-16,-4-2-1 0,-6 2 0 0,16 1-1 16,-20 0 1-16,-1-1-8 0,-2-1 0 15,2-2-36-15,-1-1 0 0,3 0-189 0,3 2 0 16</inkml:trace>
  <inkml:trace contextRef="#ctx0" brushRef="#br0" timeOffset="174559.12">3842 16365 202 0,'0'-13'128'0,"-1"6"-97"0,1 4 0 0,0-2-8 15,0 2 1-15,1 1-14 0,-1-6 1 16,3 14-6-16,2-10 0 0,0 3-6 15,-2 0 1-15,3 1-3 0,1-1 0 16,38-11-16-16,-31 12 0 0,-6 0-55 0,-4 0-1 16</inkml:trace>
  <inkml:trace contextRef="#ctx0" brushRef="#br1" timeOffset="180591.6">4151 16219 654 0,'-10'0'362'0,"6"0"-209"16,1 0-39-16,0 0-38 16,0 0-52-1,5 0-1-15,2 0-6 0,-8 0 1 0,4 0-2 16,-2 0 1-16,2 0 5 0,0 0 0 15,0 0 18-15,0 0-11 0,0 0-24 16,0 0 1-16,0 0-7 16,-3 0 1-16,3 0-2 0,0 0 1 0,0 0 4 15,3 0 0-15,-3-1 0 0,5 0 0 16,-2 0-3-16,6 0 0 0,-3-1 0 16,39-10 0-16,-16 10-2 0,-6 0 1 0,0 2-3 15,-1 0 1-15,-1 2 2 16,-12-2 1-16,2 2 2 0,18 3 0 0,-13 1-2 15,-9-5 1-15,15 8-4 0,-4-4 0 16,-12-4-8-16,7 1 0 0,-1-6-22 16,17-10 6-16,6-14 13 15,-9 4 1-15,-5 7-5 0,-5 10 1 16,7 2 14-16,-10 5 0 0,-6 1 9 0,7 4 1 16,0 2 2-16,-1 6 2 0,0 2-6 15,-4 3 1-15,5-2 4 0,-3 1 1 0,-3-13-11 16,5 6 1-16,10-1-5 0,-7-9 0 15,3-2-3-15,2 2 0 0,2-6 1 16,1-3-1-16,-11 6 6 0,11-5 1 16,13-1 13-16,-12 7 0 0,4 4 18 0,-11 4-7 15,28 6-15 1,-32-9 1-16,14 7 0 0,-5-4 0 16,4-2-3-16,-7-5 1 0,-6-4-7 15,23-9 1-15,-9 0-3 0,-1-3 0 0,-1 1 9 16,-1 5 1-16,-1 4 16 0,-2 4 2 15,3 2 9-15,-1 1-1 0,9 0 16 0,2 0-23 16,-1 0-24 0,-21 0 1-16,12 0-37 0,-10 0 2 0,-7 0-219 15,-49-2-877-15</inkml:trace>
  <inkml:trace contextRef="#ctx0" brushRef="#br1" timeOffset="182287.39">6312 16240 389 0,'-3'0'264'0,"1"0"-196"16,2 0 0-16,0 0-30 0,0 0 1 16,0 0-20-16,0 0 2 0,0 0 2 15,0 0 2-15,0 3 37 0,0-3-3 16,0 1-35-16,0-1 0 15,0 0-7-15,0 0 2 0,0 0-8 0,2 0 1 16,0 0 0-16,-1 0 0 0,2-1-4 16,2-2 0-16,-2 1 0 0,4-2 2 0,0 1-2 15,34-13 1-15,-15 7 8 0,0 5 10 16,7 1-6 0,2 1 2-16,-1 0 1 0,-3 2 1 0,-1 0-4 15,-1 0 1-15,-13 0 0 16,10 0 1-16,-16-1-4 0,17 0 1 0,8-5 6 15,-12-3-10-15,12-6-9 16,-25 13 1-16,19-7 6 16,-17 9 1-16,-4 0 4 0,6 5 0 0,5 6-6 15,-6-1 1-15,-7-5-6 0,9 5 0 16,6 2-2-16,-13-11 1 0,14 6-3 0,-13-5 1 16,10 1 0-16,-14-2-1 0,11 3-3 15,-13-4 0-15,-9-1-13 0,11 1 2 0,-2 1-22 16,-3-1-1-16,1 0-55 15,-1 0 0-15,2 0-109 0,0 0 0 0</inkml:trace>
  <inkml:trace contextRef="#ctx0" brushRef="#br1" timeOffset="185471.73">7872 16131 637 0,'0'0'253'0,"0"0"-216"0,0 0 0 0,2 0 9 15,0 0 0-15,1 0-20 16,5 1 2-16,-7-1-15 0,36 4 0 0,-14-4 2 16,5 0-1-16,1 0 18 0,5 0-1 15,-1 0 18-15,3 0 0 0,-4 0 4 16,0 0 2-16,-6 0-19 0,2 0 2 0,-11 0 21 16,15 1-10-16,0-1-30 15,18 1-1-15,-12-1 0 0,-21 0 0 16,33-2-1-16,-17-3 1 0,0-1-1 15,18-12 0-15,-17 6 14 0,-9 1-5 16,-16 7-19-16,6-3 1 16,-1 3-10-16,-14 4-63 15,4-1-137-15,-8 5-504 16</inkml:trace>
  <inkml:trace contextRef="#ctx0" brushRef="#br1" timeOffset="187779.78">9644 15892 484 0,'-2'0'229'0,"2"0"-170"0,0 0-14 16,2-1-24 0,-2-1 1-16,3-3-5 0,9-4 1 0,-11 10 1 15,12-10-1-15,-2 3 1 0,39-26 1 16,-27 26 22-16,6 2-2 15,-1 1-20-15,1 3 0 16,-4 0-2-16,-5 0-1 0,0 4 0 16,-2 0-1-16,2 3-3 0,0-1 0 0,-9-2-3 15,20 4-1-15,-22-6-3 0,14 1 1 16,9-1-3-16,-11-2 1 0,-11 0-2 16,19 0 0-16,-20-2-2 0,11-1 1 0,6-4 1 15,-10-3-1-15,0 4-3 0,0-3 1 16,-7 6-4-16,13-9 2 0,-7 8 3 0,-9 4 2 15,14-2 1-15,-8 2 1 0,-2 1 14 16,16 5-3-16,-6 5-7 16,-2 1-1-16,-12-9-2 15,10 7 1-15,2 3 0 0,-4-10 1 0,0-1 1 16,1 0-1-16,3 0-4 0,-10-2 0 16,15-4-6-16,3 1 1 0,13-8-4 15,-9-1 0-15,0 2-3 0,-1 3 1 0,-2 3 4 16,-3 3 1-16,0 1 8 0,-1 1 0 15,-15 3 10-15,15 4 0 0,4 11 2 16,-11-3-1-16,-1 0-2 0,-1-3 2 0,11 1-6 16,-7-7 1-16,-7-4-4 0,10 0 1 15,1-3-3-15,-10 0-1 0,14 0-5 0,14 0 0 16,-24-2-1-16,28-2 0 16,-30 2 1-16,1 2 0 0,28-3 9 0,-2 5 0 15,-22 4 25-15,41 12-9 16,-16-3-14-16,0 3 1 0,-7-6 0 15,-4-9 1-15,3-2 0 0,3 2 1 16,0-3 6-16,-19 0 1 0,17 0 4 16,-2 0 1-16,-1 1 1 0,-3 3 2 0,12 6-1 15,-20 1 1-15,0 1-7 0,-4 4-1 16,0-1-7-16,10 6 2 0,-19-17-7 16,6 6 1-16,-9-9-5 0,9 5 0 0,3 0-8 15,-6-6 0-15,-5 0-24 16,-6 0 0-16,-7 0-33 0,10 0-1 0,-5-2-124 15,1 1 0-15</inkml:trace>
  <inkml:trace contextRef="#ctx0" brushRef="#br1" timeOffset="204480.07">8461 1324 689 0,'0'0'280'0,"0"0"-230"16,1 0-8-16,1 0-34 16,3 0 0-16,2 0-9 0,7-1 1 15,8 1-1-15,9 0 1 0,-4 0-33 16,2 0-31-16,-18 1 57 16,11 6 1-16,8 17 58 0,-22 47-18 15,-20 4-25-15,2-31 1 16,-10 43 18-16,-29 73-1 0,24-87 16 15,6-7 0-15,0 5 45 0,-7 15-35 16,14-29-46 0,10-38 0-16,4-8-1 0,1-6 1 0,3-3-40 15,3 4 0-15,14 1-43 0,-21-13 1 16,31 10-77-16,-6-11 0 0,14-16-112 16,-2-26 0-16</inkml:trace>
  <inkml:trace contextRef="#ctx0" brushRef="#br1" timeOffset="204707.09">9109 1714 744 0,'-23'56'359'0,"9"-21"-312"16,4-5 0-16,0-2-31 0,-25 104 1 0,33-113-18 16,1 17 1-16,1-19-38 0,0 16 0 15,0-20-144-15,0 12 0 0</inkml:trace>
  <inkml:trace contextRef="#ctx0" brushRef="#br1" timeOffset="204875.57">9296 1999 588 0,'0'3'245'0,"-1"2"-241"0,1 2 1 0,-2-2-116 15,1-3 0-15</inkml:trace>
  <inkml:trace contextRef="#ctx0" brushRef="#br1" timeOffset="205139.07">9637 1968 720 0,'0'31'369'0,"4"-16"-303"15,-1-5-1-15,10-1 6 0,32 18-26 16,36-22-29-16,8-31 1 16,-125 29 6-16,114-36 0 0,-41 4 25 15,3-12 1-15,-28 16-21 0,-11 16 0 0,-2-12-26 16,-11 0 1-16,-7 3 4 0,-13 3 1 16,-25 0-17-16,17 12 0 0,20 4-26 15,-15 1-1-15,20 5-86 0,-14 4 2 0,-13 15-174 16,19-1 0-16</inkml:trace>
  <inkml:trace contextRef="#ctx0" brushRef="#br1" timeOffset="205291.08">10082 2120 709 0,'0'12'292'0,"-5"-4"-319"15,0-2 0-15,-4-1-221 0,-16 12 1 16</inkml:trace>
  <inkml:trace contextRef="#ctx0" brushRef="#br1" timeOffset="205684.08">10321 1124 296 0,'20'-5'113'0,"-6"2"-119"0,1 3 0 0,-3-1-30 16,18-1 0-16,-1 5-31 0,17 15 56 15,-20 7 50-15,2 30-1 16,-25-14 61-16,-3-2 0 0,0 27 144 16,-6-13 24-16,-1-8-152 15,-12 132 0-15,12-113-36 0,-2-6 0 16,3-1-31-16,-5 2 0 0,5 3-22 0,-2-2 0 16,2-5-9-16,4-38-1 15,-5 26-3-15,4-26 1 0,-2 15 12 16,2 2 1-16,-2-8 3 0,2-17 1 0,-4 14-16 15,1-7 2-15,-7 1-39 0,-6-7 1 16,1-8-59-16,-5 2 1 0,-3-4-141 0,-4 0 1 16</inkml:trace>
  <inkml:trace contextRef="#ctx0" brushRef="#br1" timeOffset="206336.18">9259 1931 517 0,'2'0'318'0,"1"0"-142"15,5 5-13-15,0 4-49 16,12 17 14 0,-8 2-92-16,-6 1 0 0,-12 0-88 15,-5 3 1-15,-12 4-209 0,-11 1 2 16</inkml:trace>
  <inkml:trace contextRef="#ctx0" brushRef="#br1" timeOffset="207907.49">11445 1147 827 0,'0'0'283'0,"3"0"-275"0,-1 0 0 0,4 0-3 16,5 0 0-16,4 0-7 0,4 0 0 0,17 0-28 15,-11 0 0-15,1 0-19 0,-4 0 0 16,-15 1-5-16,10 0 0 0,-4 8 35 15,2 10 2-15,-15 21 22 0,-11 5 1 0,-4 6 12 16,1-20 0-16,-23 58 21 0,-11 9 0 16,13-25 19-16,1-1 1 0,5 3 21 0,7-3 0 15,1-1-21-15,12-9-1 0,1-6-24 16,5-15 0-16,6-23-15 0,0 13 0 0,2-19-12 16,4 14 0-16,6-7-30 0,13 4 0 15,10-6-23-15,-9-12 1 0,5-4-57 16,-15 1 0-16,1-8-50 0,18-2 1 0,24-20-72 15,2-20 0-15</inkml:trace>
  <inkml:trace contextRef="#ctx0" brushRef="#br1" timeOffset="208175.98">12044 1628 550 0,'-6'-2'281'0,"4"-1"-252"0,1 0 0 0,1 0-11 16,-2 1-1-16,5 3-6 0,1 0 1 0,0-3-3 15,-1 1 0-15,8 3-5 0,34-8 0 0,-16 24 5 16,-9 5 0-16,-2 34 17 16,-15 6 9-16,-6-35-22 15,0 28 1-15,-2-39-7 0,-2 24 1 0,-4-12-8 16,3-3 2-16,1-7-11 0,7-14 2 15,0-1-3-15,-4 4 0 0,8 2-67 16,3-20 2-16,12 9-332 0</inkml:trace>
  <inkml:trace contextRef="#ctx0" brushRef="#br1" timeOffset="208283.98">12579 1919 360 0,'0'-2'262'0,"0"2"-205"0,0 0 0 0,0 0-14 16,0 0 0-16,0 2-43 15,-2-1 0-15,1-1-107 0,-1 1-1 0</inkml:trace>
  <inkml:trace contextRef="#ctx0" brushRef="#br1" timeOffset="208562.98">12738 1826 465 0,'-5'22'325'0,"1"-10"-251"0,4 4 0 0,0-4-10 15,-3 12 0-15,6-8-29 16,5-4-1-16,4-6-31 0,5-4 1 0,8-5-8 16,6-6 1-16,21-12 7 0,-15-3 2 0,16-14 20 15,-24 10 1-15,-22 16 45 0,0-18-15 16,-8 6-36-16,-12 5-1 15,-6 7-29-15,-7 8 1 0,-5 3-37 16,-6 6-144-16,1 2-48 16,1 4 0-16</inkml:trace>
  <inkml:trace contextRef="#ctx0" brushRef="#br1" timeOffset="208775.48">12196 2075 498 0,'3'0'248'0,"8"-2"-209"0,4 0 1 0,0 1-28 16,15-3 1-16,7 0-73 0,0-1 0 0</inkml:trace>
  <inkml:trace contextRef="#ctx0" brushRef="#br1" timeOffset="209052.51">12617 1942 468 0,'-2'0'329'0,"2"3"-119"0,-1 9-22 16,-1 2-131-16,0 6 0 15,-1 6-38-15,-4 6 2 0,-5 8-70 0,-2-10 0 16,0-3-169-16,-4-2 1 0</inkml:trace>
  <inkml:trace contextRef="#ctx0" brushRef="#br1" timeOffset="209563.01">13527 862 413 0,'6'-5'160'0,"1"3"-164"16,1 2 1-16,0 0-6 0,8-2 1 0,3 9-30 15,9 22 10-15,-7 34 24 16,-18-7-1-16,-9-5 16 16,-15 105 70-16,-20 21 114 15,-7 4 142-15,-4 14-158 16,7-17-69-16,16-53-55 16,18-68 0-16,6-17-12 15,3-14 1-15,1-5 2 0,-3-6 0 0,2-10 6 16,1-3 1-16,-3-1-24 0,-5 7 0 15,-5-11-48-15,-37 8-82 16,3-7-68-16,-9-1 2 0,24-3-324 16,-63-15 2-16</inkml:trace>
  <inkml:trace contextRef="#ctx0" brushRef="#br1" timeOffset="211151.81">8688 2812 792 0,'-8'1'310'0,"5"-1"-280"15,2 1 2-15,4-1 16 16,-2 2 1-16,3-2-15 0,0 3-1 0,21 4-26 16,10-3-1-16,16-2-24 0,-11-2 2 15,-3 0-51-15,0 0 0 0,-8 0-24 0,-19 0 0 16,-2-1-3-16,-2 0 1 0,8 2 70 15,-8 13 56-15,-19 17 1 16,-23 35 2-16,-19 29 17 0,16-27 1 16,1 5 19-16,1 2 0 0,-1 11 90 15,-4 32 3-15,18-30-90 16,21-30-55-16,9-26-12 16,12-22 0-16,4-9-52 0,50 1-97 15,-1-12 15 1,4-6 2-16,-46 3-87 15,32-14 2-15</inkml:trace>
  <inkml:trace contextRef="#ctx0" brushRef="#br1" timeOffset="211422.91">9442 3036 802 0,'-4'-3'266'0,"1"0"-264"0,3 1 0 0,7 4 4 16,-7-2 0-16,6-2-2 0,10-1 1 15,10 8-7-15,8 10 0 0,-8 9-46 16,3 34 91-16,-18-8-4 16,-11-29 1-16,-8 27 101 0,-3-21-7 15,-4 14-105-15,0-6 1 16,-11 9-55-16,24-43 2 0,2 0-33 15,-3 7 0-15,4-6-27 0,7-1 1 0,3-7-320 16</inkml:trace>
  <inkml:trace contextRef="#ctx0" brushRef="#br1" timeOffset="211546.91">9923 3351 799 0,'-9'18'302'0,"-1"-3"-294"15,0 1 1-15,2-4-70 0,-19 27 0 0,-6-14-243 16,6-17 1-16</inkml:trace>
  <inkml:trace contextRef="#ctx0" brushRef="#br1" timeOffset="211910.91">10319 3244 735 0,'10'19'347'0,"-3"-11"-290"16,-1-3 2-16,5 0 13 0,23 7-26 15,-19-17-28-15,-1-1-1 16,27-10 5-16,-11-16 1 0,-15-2-3 16,-12 14 1-16,-9 3-4 0,0 9 0 0,-11-10-3 15,-6 3-1-15,-2 5-22 0,-19-2 1 16,31 12-47-16,-14-1 2 0,-1 2-70 0,4 2 0 15,1-1-492-15</inkml:trace>
  <inkml:trace contextRef="#ctx0" brushRef="#br1" timeOffset="212168.01">9442 3396 634 0,'-10'0'334'0,"7"0"-269"0,1 0 1 15,2 0-10-15,2 0 0 0,7 2 3 16,5-2-72-16,30 2-85 15,36-1 1-15,-54-6-217 0,51-10 2 16</inkml:trace>
  <inkml:trace contextRef="#ctx0" brushRef="#br1" timeOffset="212539.5">10596 2772 563 0,'17'-3'201'0,"6"2"-212"15,-3-1 5-15,-2 2 0 16,70 4 1-16,-88-2 1 0,15 7 6 16,28 15 1-16,-6 19 50 0,-20-5 1 0,-8 13 46 15,-3 5 1-15,-10 15 0 16,1-30 0-16,-5 3-36 0,-18 126 1 0,6-83-12 16,-5-5 0-16,2-3-11 0,5-21 0 15,2-7-9-15,1-11 1 0,4-1-8 16,2-10-1-16,-1-7-4 0,0-7-1 0,7-13-57 15,0 2 0-15,-2-2-184 0,-11 3 0 16</inkml:trace>
  <inkml:trace contextRef="#ctx0" brushRef="#br1" timeOffset="213068.09">10261 3141 609 0,'0'0'293'0,"0"1"-247"15,0 1 1-15,0 0-21 0,0 6-1 0,0-2-21 16,0 6 0-16,3 9-67 0,-3 4 2 16,2-6-348-16</inkml:trace>
  <inkml:trace contextRef="#ctx0" brushRef="#br0" timeOffset="-197236.72">2603 17205 934 0,'-23'0'444'0,"6"1"-380"15,5 1-1-15,-3 2-19 0,-26 6 1 16,19 3-24-16,3 2 1 0,-1 1-17 0,-4 13 1 16,17-4-9-16,3 2 1 15,5 1-1-15,2-12 1 0,4-1 1 0,12 33 1 16,6-16 0-16,24 11 1 0,-8-14-1 15,-1-6 1-15,-21-8 0 0,18 9 1 0,7 11 3 16,-22-14 0-16,-16-10 7 0,3 10 2 0,-1 12 3 16,-8-6 1-16,-8-11-6 0,-4 13-1 15,-9-4-7-15,-24 7 1 0,8-15-15 0,12-9 1 16,-39 14-24-16,18-13 1 0,-11-7-86 16,26-3-58-16,10-6 52 15,2 3-1-15,-44-15-99 0,34-17 1 16</inkml:trace>
  <inkml:trace contextRef="#ctx0" brushRef="#br0" timeOffset="-196957.72">2784 17641 643 0,'11'36'270'0,"-5"-16"-256"0,2-5 0 0,0-3-5 16,15 27 1-16,3-21-6 0,-7-14 1 16,5-6-4-16,-12-2 0 0,11-5 10 15,0-7 0-15,-2-7 26 0,9-20 0 0,-19 14 37 16,-8 3 1-16,-3 6-13 0,-3 10 2 16,-2 3-41-16,-9-19 1 0,-8 12-14 0,-4 0 0 15,-12-3-15-15,12 12 1 0,16 5-23 16,-6-2 2-16,0 1-43 0,3 1 2 0,3 0-71 15,7 0 0-15,-6 0-158 0,-2 0 1 0</inkml:trace>
  <inkml:trace contextRef="#ctx0" brushRef="#br0" timeOffset="-196840.72">3070 17490 505 0,'0'-7'236'0,"7"2"-158"15,3 1 0-15,3 2-33 0,26-8 0 0,-10 4-46 16,3-3 1-16,-1-1-61 0,1-2 1 0,-19 3-110 15,25-13 2-15</inkml:trace>
  <inkml:trace contextRef="#ctx0" brushRef="#br0" timeOffset="-196633.22">3366 17297 471 0,'-12'-2'441'0,"-2"0"-313"0,8 2 2 0,-3 0 0 16,-6 16 26-16,-1 29-85 16,7 87 0-16,9-131-27 0,1 37 0 15,1 40-12-15,6 85 0 0,3-82 10 16,1-12 0-16,-3-5-4 0,-1-4 1 0,1-2-12 15,-6-9 1-15,0-5-9 0,-6-50 2 16,3 43-12-16,3-7 1 0,-6-22-8 16,0 15 1-16,-5-8-12 0,-1-4 1 0,-11-1-17 15,-6-8 1-15,3-3-24 0,-3-4 0 16,15-1-39-16,-27-16 0 0,4-31-319 0,5-23-405 16</inkml:trace>
  <inkml:trace contextRef="#ctx0" brushRef="#br0" timeOffset="-196498.06">3469 17543 361 0,'23'-10'143'0,"12"1"26"16,-10 1-139-16,-2 0 2 0,84-34-121 15,-91 31 1-15</inkml:trace>
  <inkml:trace contextRef="#ctx0" brushRef="#br0" timeOffset="-196337.56">3812 17366 617 0,'-12'4'399'0,"-2"17"-178"0,4 1-123 15,0-3 0-15,-32 119 29 0,39-95-67 16,0 35-51 0,3-63 0-16,3 30-10 0,0-34 0 0,5 14-7 15,4-3 0-15,13 1-51 0,-2-14 2 16,3-6-40-16,17-2 1 0,-23-2-11 0,15 0 0 15,-13-15-480-15</inkml:trace>
  <inkml:trace contextRef="#ctx0" brushRef="#br0" timeOffset="-195553.06">4078 17368 480 0,'-4'-2'191'0,"1"2"-167"16,3 0 2-16,2 0 35 0,-2 0 1 16,0 4 132-16,-2 6-27 0,7 16-79 15,5 22-1-15,-2 1 79 16,-6-18-62-16,4 20-73 16,-4-3 0-16,1-1-16 0,-2-11 0 0,-1-12-10 15,0-2 1-15,0-6-7 0,2-10 1 16,0 9-5-16,0-13 0 0,0 3-10 0,-4-12 0 15,2 6 5-15,2 2 0 0,1-5-8 16,0-6-1-16,12-32 2 0,-4 9 0 0,0-1 3 16,0 0 1-16,1 3 4 0,-1 3 0 15,15-13-17-15,-3 16 7 16,-14 20 17-16,8-9 1 0,-5 7 9 16,1 6 1-16,-8 1 9 0,-2 1 2 15,-6 6-2-15,8-2 1 0,-3 2-8 0,12 25 0 16,-14-13-9-16,0 11 1 0,0-17-19 15,0-9-1-15,0 2-40 0,1-5 1 0,1 0-142 16,2-20-28-16,10 20 176 16,3-26 1-16,14-13 83 0,4-6 139 15,-27 43-39-15,7-7 1 16,5 17-45-16,-15 11 1 16,1 4-45-16,0 7 1 0,-3-1-34 0,-3-3 0 15,3-18-21-15,-3 0 1 0,3-5-23 16,2 11 2-16,4 1-55 0,3-11 1 0,-1-14-129 15,20-20 124-15,12-22 64 16,14-23 0-16,-31 46 15 0,-2-2 0 16,-8 8 7-16,2 4 1 0,-7 9 15 0,-4 3 0 15,-5 4 92-15,-1 0 9 16,1 4 12-16,-4 10-32 16,4-3-72-16,6 23 2 15,-8 17-16-15,0-38 0 0,0 11-10 0,0-2 1 16,0-5-7-16,0-5 0 0,3-8-6 15,-3 4 1-15,3-17-14 0,0 17 2 16,0-15-46-16,6-1 20 0,28-28 38 16,-21 7 1-16,-3 7 13 15,-2 10 0-15,0 3 15 0,3 4 0 0,5 1 24 16,23 0-15-16,-28 6-19 16,0 0 0-16,27 0 4 0,-24 1 0 15,-11 3 1-15,20 8 0 0,-10 1-1 16,-1 6-1-16,2 13-5 0,-5-13 0 0,-6 2-4 15,-4-11 0-15,3 8-20 0,-2-4 0 0,-2-3-54 16,-1-10 0-16,2 6-76 16,-2-7 1-16,-2-10-117 0,4 12 0 0</inkml:trace>
  <inkml:trace contextRef="#ctx0" brushRef="#br0" timeOffset="-195392.56">5061 17405 478 0,'-16'0'292'0,"1"-1"-169"0,7 1-83 15,0 0 1-15,-10-1-33 0,15 1 1 16,-7-2-22-16,20 2 0 0,-15-2-10 0,4 0 1 16,1-1-3-16,1 1 2 0,-1-2-18 15,2 3 0-15,-2-2-46 0,3-1 1 0,0-1-23 16,0 2 1-16,0 3-104 0</inkml:trace>
  <inkml:trace contextRef="#ctx0" brushRef="#br0" timeOffset="-195209.56">5120 17263 320 0,'9'-16'330'0,"-4"11"-204"0,0 3-1 0,-2 0-11 0,0 1-1 16,8-5 3-16,-1 6-1 0,12 0-11 16,-4 1 1-16,4 5-14 0,16 10 0 0,-12 7-43 15,19 25 0-15,-16-11-25 0,0-2 0 16,-1-1-15-16,-2-2 2 0,-3 0-8 0,-4 0 0 16,-3-5-19-16,-8-19 2 0,-3 0-71 0,5 12-116 15,0-1 6 1,-10-17 0-16,-14-32-258 0,14 19-62 15,-11-29 377 1</inkml:trace>
  <inkml:trace contextRef="#ctx0" brushRef="#br0" timeOffset="-195096.05">5472 17186 378 0,'-5'-45'402'0,"1"27"-112"15,1 11-161-15,1 0 0 16,-1-6 89-16,3 39-95 0,-4-10-96 16,-9 40 1-16,-5 30-17 15,1-35 1-15,-15 30-12 0,5-30 1 0,1 2-44 16,2-1 0-16,4-7-134 0,3-6 0 15</inkml:trace>
  <inkml:trace contextRef="#ctx0" brushRef="#br0" timeOffset="-193537.16">6054 16982 781 0,'-31'0'408'0,"10"3"-347"0,3-1 0 0,2 8-4 16,-33 17 0-16,7 36-15 0,10-10 1 0,0 33 6 15,1 24-29-15,10 15-19 16,18-48 1-16,4-13-8 16,10-3-1-16,6-1-44 0,15-10 1 0,4-4-80 0,5-1 0 15,8-11-120-15,-2-12-1 16</inkml:trace>
  <inkml:trace contextRef="#ctx0" brushRef="#br0" timeOffset="-189372.31">7045 16769 664 0,'46'5'274'0,"9"26"-197"16,4 20 61-16,-12-8-52 16,165 173-1-16,-183-180-13 0,27 30 0 0,-4 3-48 15,-6 3-1-15,1 14-13 0,1 43-45 16,-26 4-30 0,-29-49 2-16,-2-18-60 0,-17-21 0 15,-6-6-146-15,-16-9 1 0</inkml:trace>
  <inkml:trace contextRef="#ctx0" brushRef="#br0" timeOffset="-188969.31">6322 16615 646 0,'-30'5'280'0,"12"12"-245"15,1 1-1-15,1 5-3 0,-55 99 1 0,61-90-14 16,-2 38 0-16,4 1-12 0,5 0 0 15,6-40-5-15,12 62 0 0,4-41 11 0,-2-28 0 16,26 48 28-16,-8-30 0 0,-3-8 12 16,-3-2 0-16,-4-7-3 0,-5-4 0 15,-14-12-5-15,-2-1 1 0,6 16 10 0,-17-13-30 16,-6 5-29 0,-18 10 1-16,-2-14-27 0,-16-7 1 0,35-3-24 15,-19-2 1-15,4-3-23 0,0-3 0 16,18-1-59-16,-20-14 1 0,18 0-97 0,0-17 0 15</inkml:trace>
  <inkml:trace contextRef="#ctx0" brushRef="#br0" timeOffset="-188790.31">6518 17292 443 0,'23'0'280'0,"-8"8"-197"0,-1 0 2 15,-3 1-3-15,21 19 0 0,-7 10-27 0,-11-15 1 16,-5 2-28-16,-3-1-1 0,1-5-17 15,-3-7 1-15,-3 5-12 0,2-3 0 0,-1-9-32 16,-1-2 1-16,1 7-31 0,0-9 0 0,-1 1-56 16,-4-10 2-16,6 2-188 0,3-10 10 15,-1-31 166 1</inkml:trace>
  <inkml:trace contextRef="#ctx0" brushRef="#br0" timeOffset="-188708.81">6745 17241 256 0,'0'-36'211'0,"0"16"-161"15,0 5 0-15,2 3-30 0,-1-18 0 16,3 14-20-16,0 6 0 0,5 3-13 15,-6 7 0-15,-4 5-99 0,2-8 1 0</inkml:trace>
  <inkml:trace contextRef="#ctx0" brushRef="#br0" timeOffset="-188457.16">6911 17341 527 0,'0'0'230'0,"0"-1"-186"0,0 1-20 16,-3-4 0-16,6 1 8 15,2 5 0-15,-2-8-4 0,1 7 2 0,4-3 12 16,32-13 1-16,-29 20 23 0,15 8 1 0,-3 22 17 16,-3 28 1-16,-14-9-10 15,-1 1-1-15,-4-23-21 0,1 30 0 0,-2-1-15 16,0-32 1-16,-2 28-16 0,1-33 1 0,-4 52-11 16,0-35 1-16,-2-8-5 0,0-5 0 15,0-7 7-15,2-17-33 0,-9 14-21 16,-4-13 1-16,10-8-74 15,-5-5 1-15,-3-8-133 0,-7-21 0 0</inkml:trace>
  <inkml:trace contextRef="#ctx0" brushRef="#br0" timeOffset="-188349.65">6934 17088 599 0,'0'0'254'0,"0"0"-238"0,0 0 0 0,0 0-19 16,0 0 1-16,0 0-110 0,0 0 0 0</inkml:trace>
  <inkml:trace contextRef="#ctx0" brushRef="#br0" timeOffset="-185693.7">8066 17159 912 0,'-1'0'313'0,"2"0"-297"0,1 0-1 0,12-1 22 16,13-5-27-1,29 1-34-15,96-6 1 0,-178 15-195 16,99-8-161-16</inkml:trace>
  <inkml:trace contextRef="#ctx0" brushRef="#br0" timeOffset="-185541.7">8086 17462 915 0,'3'-3'329'0,"14"-1"-302"0,14-1-3 16,-5 3-25 0,98-11 1-16,-101 10-75 0,21-2 2 15,-23 2-158-15,21-8 0 0</inkml:trace>
  <inkml:trace contextRef="#ctx0" brushRef="#br0" timeOffset="-185257.16">8504 16836 870 0,'-28'0'303'0,"17"0"-309"16,5 0 0-16,2 2 10 15,-10 4 0-15,19 0-2 0,5 3 0 0,10 12-11 16,26 14 0-16,53 20-113 0,50 20-47 15,-48-18 160-15,-40-7 1 16,-39-5 43-16,-11 0 1 0,-22 3 27 16,-12-1 1-16,-17 1-4 0,15-27 0 0,-56 43-15 15,21-23 1-15,-3-7-15 0,3-2 0 16,8-5-22-16,3 0 1 0,9-6-81 0,7-10-271 16</inkml:trace>
  <inkml:trace contextRef="#ctx0" brushRef="#br0" timeOffset="-183297.04">9757 18112 820 0,'-15'0'309'0,"4"0"-271"15,2 0 0-15,0 0 31 0,1 0 2 16,-21-6-18-16,10-1 1 0,-7-13-35 0,0-17 2 16,6 3-17-16,3-2 1 0,-3-9-3 15,1-5 1-15,0-8-3 0,2-8 0 0,3-15-2 16,-1-5 1-16,4-10-2 0,3-6 0 0,5-1 2 15,-1-17 1-15,8-2 0 0,1-1 0 16,6 7-3-16,7 25 1 0,2 10-1 16,8 14 0-16,1 9-2 0,5 16-1 15,0 6 1-15,2 12 1 0,3 9-5 16,-1-2 1-16,4 12 0 0,-1 1 0 0,-6 12 5 16,-19 4 0-16,10 9 6 0,3 29-1 15,-24-8-1-15,-3 4 1 0,-9-17 0 0,-5-2 0 16,-11 31 0-16,-26 33 1 0,-19 8-1 15,19-35 1-15,3-5-1 0,4-4 0 0,7-8-1 16,3-11 0-16,9-10-2 0,4-6 0 16,9-7-7-16,8-10 1 0,-4 3-1 0,6-5-1 15,4-1 1-15,4-1 0 0,0 0 3 16,35 0 0-16,15-6 1 0,-7-2 1 0,-25 7 1 16,25-3 0-16,-5 0-1 15,-5 2 2-15,-12 3 20 0,-10 3-1 0,-19 2 0 16,6 6-1-16,-28-9-10 0,-10 42 1 0,-31-2-6 15,11-15 0-15,-3-3-3 0,0-3 1 16,7-3-29-16,3 0 0 0,9-6-64 0,2-1 1 16,8-5-74-16,0-1-1 0,16-9-127 15,1 3 0-15</inkml:trace>
  <inkml:trace contextRef="#ctx0" brushRef="#br0" timeOffset="-183009.01">9908 17437 478 0,'3'-1'212'0,"0"0"-152"16,3 1 2-16,-1 0 0 0,1 1 1 0,9 3 29 15,8 14-11-15,3 14-31 16,-7 16 0-16,-19-35-1 0,3 15 0 16,-3-3-28-16,0 1 1 15,0-3-16-15,0-2 0 0,0-2-10 0,0-12 1 16,0 5-49-16,0-4 1 0,0-6-82 16,0-2 1-16,0-16-99 0,0 18 1 0</inkml:trace>
  <inkml:trace contextRef="#ctx0" brushRef="#br0" timeOffset="-182902.01">10100 17292 562 0,'1'-9'299'0,"-1"4"-254"16,2 4 0-16,-2-1-33 0,0 4 0 0,0-1-21 15,0-1 0-15,0-3-52 0,1 3 2 0,-1 0-162 16,0 0 1-16</inkml:trace>
  <inkml:trace contextRef="#ctx0" brushRef="#br0" timeOffset="-182592.75">10190 17442 688 0,'0'0'278'0,"0"0"-233"15,0-4-19-15,0 1-24 16,3-3 1-16,2-4-7 0,3-1 0 16,-4 15 4-16,9-17 1 0,-4 7 18 15,43-28 0-15,-35 33 49 0,0 5 2 0,-9 6 28 16,16 17 0-16,-3 32-13 15,-10-6 0-15,-1 12-29 0,-3 7 1 0,-7-32-21 16,6 83-1-16,-1-28 10 0,-5 32-16 16,0-11-18-16,0-56 1 15,0-14-3-15,0-10 0 0,0-5-4 0,-2-38 1 16,1 25 0-16,-4-4 0 0,-4-2-8 16,-2-12 1-16,10-4-16 0,-1 4 0 0,-24-2-24 15,-1-11 1-15,-4-15-29 0,0-19 2 16,16 11-81-16,1-5 0 0,0-10-165 0,-1-7 2 15</inkml:trace>
  <inkml:trace contextRef="#ctx0" brushRef="#br0" timeOffset="-182465.74">10376 16918 628 0,'6'-12'286'0,"-1"8"-188"0,-2 1-41 15,-3 2-44 1,2 0 1-16,-5 6-87 0,1 1 1 0,2-5-236 15,-5 3 0-15</inkml:trace>
  <inkml:trace contextRef="#ctx0" brushRef="#br0" timeOffset="-179144.82">11385 17190 78 0,'17'0'90'0,"0"0"0"16,-3-3 56-16,15-2 0 0,-3-2-26 15,-8 2 0-15,0-3-33 0,-15 8 0 0,0 0-13 16,-9 1 2-16,6-1-9 0,0 0 2 0,3 0-20 16,-3 1 1-16,0-1-20 0,0 0 2 15,0 0-13-15,0 1 0 0,1-1-9 0,-1 0 1 16,0 2 5-16,0-2-1 0,5 3 14 15,5 1-7-15,20 9-17 16,8-2 1-16,-2-4-3 16,-6-6 0-16,4 1-2 0,3-2 1 0,-11-2-27 15,23-2-99-15,-6 0 7 16,-2-3 0-16,-10 0-130 0,-26 0 0 16</inkml:trace>
  <inkml:trace contextRef="#ctx0" brushRef="#br0" timeOffset="-178953.82">11354 17451 833 0,'0'0'343'0,"5"4"-317"15,5 0 0-15,9-3 34 0,21 2-23 16,111 4-32-16,-120-7 1 15,-39-1-68-15,66-1 2 0,-12-4-216 0,-5-4 0 16</inkml:trace>
  <inkml:trace contextRef="#ctx0" brushRef="#br0" timeOffset="-177596.82">12404 17145 824 0,'33'6'309'0,"11"-5"-303"0,0 3 2 0,14-4 11 15,252 6 1-15,-221-6 56 0,118 0 1 0,21-6-42 16,38-21 1-16,11-3-45 0,-4 9 0 16,-9 8 3-16,-18 9 0 0,-14 4 11 15,-22-3-1-15,-9 0 8 0,-28 3 1 0,-14 0-21 16,-28-4 1-16,-16 1-116 0,-32-1 1 15</inkml:trace>
  <inkml:trace contextRef="#ctx0" brushRef="#br0" timeOffset="-176720.83">12958 16291 431 0,'39'4'207'0,"-10"1"-170"16,-5-3 0-16,1 0 17 0,99 8-1 16,-97-12 2-16,28-10 0 0,-54 5-37 15,82-24 2-15,-2-16-15 0,-31 10 0 0,-9 0-4 16,-7 0 0-16,-14 2-4 16,-3 0 1-16,-13 3 1 0,0 2 1 0,-8-1 0 0,0 17 0 15,-3 2 2-15,-8-12 0 16,-15-4 6-16,-18 10 1 0,-9 14 19 0,11 12 18 15,6 2-14 1,-29 11-1-16,-41 31 12 0,34 18 0 16,32-4 16-16,4 2 1 0,11 8-3 0,6 3 0 15,9 12 44-15,14 34-20 16,20-30-55-16,11-48 2 0,8-16-10 16,21-12 2-16,9-9-12 0,5-4 0 15,11-12-14-15,7-2 0 0,8-12-64 16,13-12 1-16,2-6-132 0,-5-5 0 15</inkml:trace>
  <inkml:trace contextRef="#ctx0" brushRef="#br0" timeOffset="-175149.36">13953 14845 876 0,'-14'32'428'0,"-4"9"-300"16,10-9-94-16,1-6 2 15,-16 131-8-15,32-121-13 0,26 36-9 16,-33-92 1-16,44 94 13 16,-3-33 0-16,-23-22 17 0,-6-1 0 0,-11-12 2 15,-1 1 1-15,-6 13 5 0,-26 12-26 16,-12-7-16-1,-47 10 1-15,43-26-7 0,0-4 1 16,10-4-21-16,3-2 2 0,21-4-30 16,1-4 1-16,-6-5-50 0,-3-12-1 0,17-9-43 15,6 23 1-15,11-22-282 0,20-9 5 16</inkml:trace>
  <inkml:trace contextRef="#ctx0" brushRef="#br0" timeOffset="-175009.37">14067 15247 196 0,'26'-8'250'0,"-12"5"-115"15,-3 1 0-15,2 4 1 0,12 4 1 0,0 11-29 16,-13 5-1-16,-1 1-32 0,-3 12 1 0,-6-24-38 16,1 8 0-16,1-2-31 15,-3-2 0-15,-1-10-26 0,3 5 1 0,-3-7-69 16,2-2 0-16,-2-5-118 0,1 8 0 16,1-10-65-16,-2-1 2 0</inkml:trace>
  <inkml:trace contextRef="#ctx0" brushRef="#br0" timeOffset="-174905.37">14348 15069 511 0,'2'-10'342'0,"-2"6"-294"0,0 1 0 0,3 1-35 16,-3 0 0-16,0 5-17 0,3-3 1 15,0-1-86-15,0-1 1 0,-3 2-135 0,2 0 1 16</inkml:trace>
  <inkml:trace contextRef="#ctx0" brushRef="#br0" timeOffset="-174633.84">14480 15166 283 0,'0'-5'150'0,"2"0"-139"0,-1-1 0 16,4 0-6-16,4-7 0 0,13-7 38 16,1 4 39-16,9 8 74 15,-1 7 30-15,-21 6-96 16,10 4 0-16,3 20 24 16,-16-1 1-16,-1 27 0 0,-3-10 1 0,0-15-41 15,-2-1 2-15,2 43 6 0,7 101-21 16,6-66-38-1,-13-57 2-15,-1-13-10 0,1-11 2 16,-3-30-7-16,2 27 0 0,-1-7-1 0,-1-13 0 16,0-2-20-16,0 10 1 0,-1-31-19 15,1 22 2-15,-8-19-99 0,-4-49-140 16,6 25 13-16,-11-71 1 16,1 21-88-16,-8-43 1 0</inkml:trace>
  <inkml:trace contextRef="#ctx0" brushRef="#br0" timeOffset="-174537.36">14671 14869 499 0,'3'-11'384'0,"6"4"-237"16,-1 4-98-16,-2-1-45 16,2-1 0-16,-4 5-50 15,4-5 1-15,-25 12-260 0,14-7 0 0</inkml:trace>
  <inkml:trace contextRef="#ctx0" brushRef="#br0" timeOffset="-173081.19">12284 17632 737 0,'41'0'334'0,"-7"1"-302"0,-1 1 0 16,-4-2 2-16,129 5 1 0,-125-5-11 0,30 0 2 15,-53 0-8-15,157 0-18 16,-63-3-45-16,-45 1 0 0,-18-2-94 15,-48 2 1-15,48-14-154 0,-30 0 2 16</inkml:trace>
  <inkml:trace contextRef="#ctx0" brushRef="#br0" timeOffset="-172669.18">12381 17820 547 0,'11'21'272'0,"1"-6"-231"0,-2-1-1 16,6-1-7-16,24 30 1 0,56 17 26 15,-55-40-29-15,27 9-27 16,-17-8 1-16,-18-7-2 0,-6 3 0 16,-7-1 6-16,-6-2 0 0,-12-4 4 15,1 8-1-15,-10 4-3 0,-7 2 0 0,-8 2 3 16,-8 3-1-16,-3 1 13 0,-27 14 2 15,40-29-7-15,-42 33 2 0,11-9 3 0,-8 12-4 16,6-8-14 0,21-14 0-16,20-13-6 0,4-10 0 0,2 6 1 15,3-3 0-15,6-3 1 0,3 8 1 0,3-9 0 16,4-5 0-16,34 17 1 0,-8-13 0 0,5-3 10 16,-16-1 0-16,26 0 29 0,2 0 1 15,6-1-10-15,-4-2 2 0,14-1 5 0,87-10-22 16,-170 18-13-1,74-8-1-15,-10 1-2 0,-20 1 0 0,-18 0 6 16,-4 2 0-16,-8-1-23 0,-3 1 1 16,5-4-38-16,-9 6-1 0,4-6-158 0,-1-7-232 15</inkml:trace>
  <inkml:trace contextRef="#ctx0" brushRef="#br0" timeOffset="-170392.42">13651 18252 928 0,'6'3'343'0,"16"-3"-323"16,-1-2-8-16,-2-3 0 15,120-45-37-15,-94 25-40 0,41-36 45 16,-37 22-1 0,-20 9 1-16,-3-2 0 0,-14 4 3 0,-5 3 1 15,-12-2 14-15,-6 5 0 0,-2 14 12 16,-17-8 0-16,-28 1 17 0,10 14 0 0,21 2-2 16,-25 5 0-16,16 10 9 0,-61 32 42 15,4 41-18-15,59-25 1 16,20-10-4-16,8 2 1 0,8 1-8 0,1 4 2 15,9-3-12-15,-3-31 2 0,23 27 7 16,41 21-17-16,-3-39-25 16,-10-19 0-16,6-9-31 0,11-12-45 15,1-12 14-15,-50 3 0 0,-4-5-100 16,52-29 2-16,-18-23-153 0,-23 8 0 16</inkml:trace>
  <inkml:trace contextRef="#ctx0" brushRef="#br0" timeOffset="-170140.92">14494 17420 793 0,'-40'7'403'0,"17"1"-325"0,3 0 2 16,3-1-31-16,-58 38 1 0,67-32-31 0,-2 14 1 16,8 4-13-16,1 0 1 0,4-15-3 15,7 16 0-15,9-11 3 0,33 44 0 16,29 5 2-16,-38-39 1 15,-20-16 19-15,-4 1 0 0,-16-9 13 16,-3-1 1-16,4 6-11 0,-8 9 1 0,-18-10-2 16,-41 10-21-16,2-11-19 15,35-8 2-15,-23 1-25 0,9-3 0 16,26-2-52-16,-15-2 1 0,7 2-139 0,16-1 0 16</inkml:trace>
  <inkml:trace contextRef="#ctx0" brushRef="#br0" timeOffset="-168424.84">14537 17667 440 0,'17'-2'216'0,"0"0"-124"16,6 0 12-16,-8 4-46 15,18 1 0-15,-4 3 1 0,7 12 1 16,-23 2 1-16,2 12-1 0,-9-8 0 0,-4-2 0 15,-1-12-11-15,1 9 0 0,-2-13-29 16,0 8-1-16,0 0-19 0,0-12 0 0,0 1-66 16,0-14-1-16,0 17-124 0,0-4 0 15</inkml:trace>
  <inkml:trace contextRef="#ctx0" brushRef="#br0" timeOffset="-168297.85">14801 17515 717 0,'0'0'319'0,"0"0"-268"16,2 0-39-16,-2 0-1 16,1 0-104-16,4 0-287 0</inkml:trace>
  <inkml:trace contextRef="#ctx0" brushRef="#br0" timeOffset="-167961.32">15009 17406 612 0,'0'0'445'0,"-2"0"-319"15,2 0 2-15,-1 2-30 0,1 2 0 0,-7 1-42 16,0 10 2-16,-1 15-32 0,-1 21 1 16,1-9-16-16,5-21 1 0,0 23-8 0,-2 2 0 15,2-3-11-15,0-5 1 0,2-1-45 16,1-7 0-16,1-17-253 0,4 11-234 15,-2-23 142 1</inkml:trace>
  <inkml:trace contextRef="#ctx0" brushRef="#br0" timeOffset="-167733.32">15276 17564 676 0,'-6'0'397'0,"-9"2"-196"0,-1 5-70 16,-1 0-101-16,-26 14-1 0,-1 5-21 15,20-8 2-15,-2 6-10 0,2 0 0 16,2-1-4-16,7-3-1 0,10-11-3 0,-4 9 0 16,5 9 12-16,4-19 0 0,4 2 12 15,11 12 0-15,36-7 27 0,21-9 9 16,-33-6-20-16,40 0 0 16,-8 1-19-16,-14 1-1 0,-31 2-19 0,25-2 0 15,-5 3-74-15,-9 0 1 0,-6-2-418 16</inkml:trace>
  <inkml:trace contextRef="#ctx0" brushRef="#br0" timeOffset="-167273.5">14789 17870 804 0,'-3'0'403'0,"3"-1"-342"0,0 1 0 0,3 0-43 15,0-4-1-15,8-1-100 0,9-12-364 16</inkml:trace>
  <inkml:trace contextRef="#ctx0" brushRef="#br0" timeOffset="-151613.7">16757 11094 667 0,'0'64'356'0,"0"9"-209"16,-4 2-25-16,1 1-60 16,-5 257-53-1,8-291 0-15,2 22-10 0,7-13 0 0,2-6-7 16,8-14 1-16,0-5-9 0,-8-22 0 15,23 12-27-15,-9-14 2 0,-13-7-30 0,14-4 1 16,0-13-14-16,0-10 1 0,13-29 27 16,-13 13 1-16,3-4 14 0,0-4 1 0,-3-5 14 15,-1-4 2-15,-4-9 20 0,-2-4 1 16,-1-19 68-16,15-49 67 16,-4 47-8-16,-9 47-23 15,-13 34-34-15,0 16 1 16,-6 7-12-16,3 4 1 0,-2 8-23 15,-5-12 0-15,7 74-8 0,-4-40 0 16,0 54 38-16,0 166 18 16,0-62-29-16,2-75 0 0,4-5 36 15,17 34-41-15,9-51-42 16,-10-59 1-16,-3-14-12 0,-4-11 1 16,-1-4-42-16,-6-10 1 0,-1-2-112 15,-1 0 1-15,-15-10-269 0,9-4 0 0</inkml:trace>
  <inkml:trace contextRef="#ctx0" brushRef="#br0" timeOffset="-151041.09">16595 10533 533 0,'2'20'361'0,"-2"-6"-262"15,1-2 0-15,2-2-16 0,0 13 0 0,2-6-26 16,0-2 0-16,5 6-19 15,-3-10 0-15,-3-6-6 0,2 3-1 0,6-11 24 16,21 10-25-16,1-25-24 16,29-20 1-16,1-37 4 15,-27 24 0-15,3 6 11 0,-3 7 2 0,-4 9-1 16,3 8 2-16,-1 11 2 0,1 3 2 16,-6 9-3-16,1 0 1 0,-17 7-6 0,12 10 2 15,-1 9-9-15,13 23 2 0,-16-22-6 16,4 0 0-16,-14-19-3 0,11 8 0 0,1-6-2 15,2-7 1-15,-1-5-12 0,1-5 2 16,-17-4-20-16,24-13-1 0,-15 1-31 16,4-17 0-16,-10 22-126 0,-8 12 0 15,-7-3-342-15,-1-17 0 0</inkml:trace>
  <inkml:trace contextRef="#ctx0" brushRef="#br0" timeOffset="-150521.33">17976 11279 1108 0,'-3'0'473'0,"3"-3"-417"16,1 3 0-16,6-5-30 0,3-1 0 16,15-8-19-16,24-5 0 0,-11 8-24 15,6 0 0-15,11 3-161 0,-2 3-336 16,24-10-25 0</inkml:trace>
  <inkml:trace contextRef="#ctx0" brushRef="#br0" timeOffset="-150381.33">18021 11466 1106 0,'0'0'445'0,"16"-8"-417"16,12-2-61-16,6 5-241 16,10-9-385-1</inkml:trace>
  <inkml:trace contextRef="#ctx0" brushRef="#br0" timeOffset="-148373.89">19049 12071 753 0,'-13'8'386'0,"3"-7"-234"0,-3-2-75 16,4-7-62-16,-24-8-1 0,7-35-11 16,14 4 0-16,-3-14-2 0,4-3 0 15,0-11 0-15,-1-4 0 0,4-12-4 0,2-21 1 16,3-4 0-16,1-6 0 0,5 6 1 16,13 14 0-16,4 8-2 0,4 17 0 0,3 9 0 15,6 17 1-15,-1 7 0 0,4 5 1 16,1 9-3-16,0 7 1 0,-4 9-3 15,3 2 1-15,-4 7 6 0,-18 8 1 0,-2 3 11 16,11 4 2-16,3 21-3 16,-18 20 0-16,-13-2-5 0,-4-25 2 0,-5 1-3 15,-21 57 1-15,-22 5 0 0,14-25 1 16,-1-7 6-16,0-8-1 0,11-11 3 16,0-2 0-16,9-11-1 0,10-10-16 15,17-13 4-15,0 2 0 16,16-2 0-16,-4 0 1 0,16 0-3 0,7 0 0 15,6 0-1-15,-22 0 0 0,24 0 0 16,-6 2 0-16,14 1 13 0,-28 4 2 0,-11 5-2 16,-4 15 1-16,-26 16-8 0,1-27 2 15,-16 16-6-15,-9-2 0 0,-26 18-13 16,21-19 2-16,1-1-34 0,3-3 1 0,8-7-61 16,4-6 1-16,5-5-112 15,14-6-1-15</inkml:trace>
  <inkml:trace contextRef="#ctx0" brushRef="#br0" timeOffset="-147996.39">19348 11511 1031 0,'0'0'469'0,"0"0"-415"0,0 1 0 0,0 5-27 16,-2 5-1-16,1 15-20 0,-3 1-1 16,0 33-115-16,2-30-292 15</inkml:trace>
  <inkml:trace contextRef="#ctx0" brushRef="#br0" timeOffset="-147493.39">19718 11086 716 0,'-8'0'367'0,"6"0"-280"0,4 2 0 16,-4 6-13-16,-2 10 1 0,4 9-30 15,0 10 0-15,0 18 4 0,1-17-17 16,4 51-22-1,-2-32 0-15,5-8-6 0,1-14 0 0,-3-15-5 16,8 3 1-16,-9-23 3 0,13 9 0 16,-13-13-12-16,19-2 0 0,-1-19-30 15,19-43 1-15,-12 4 26 16,-10 2 0-16,-9 11 11 0,-3-2 1 16,-2-3 3-16,-3-5 0 0,-3 34 0 0,1-25 0 15,-1 31 6-15,2-20 0 0,-2 12 11 16,3 7 60-16,0 23-52 15,5-3 1-15,-10 27-15 0,12-2 1 16,16 65-2-16,-16-22-1 0,-2 1 0 16,0 2 1-16,3-10-4 0,-1-4-1 15,1-9-8-15,1-11 1 0,-1-6-7 16,2-7-1-16,0-6-25 0,-10-12 0 0,13 6-28 16,-6-9 1-16,-2-5-255 0,13-30-340 15</inkml:trace>
  <inkml:trace contextRef="#ctx0" brushRef="#br0" timeOffset="-147361.89">20392 11375 768 0,'0'29'519'0,"0"-7"-409"16,0-2 0-16,0-5-62 16,0 0 0-16,0 19-36 0,0-9 1 0,3-1-32 15,0-5 2-15,8 6-296 0</inkml:trace>
  <inkml:trace contextRef="#ctx0" brushRef="#br0" timeOffset="-146780.39">20845 11108 863 0,'26'-2'423'0,"11"0"-346"0,-6 1-65 16,-2 1 2-16,106-2-28 0,-110 2 2 15,21 0-70-15,-51 0 2 0,25 0-374 0</inkml:trace>
  <inkml:trace contextRef="#ctx0" brushRef="#br0" timeOffset="-146640.39">21144 10897 709 0,'-10'38'341'0,"8"-11"-303"0,2-1 2 0,0 1-26 15,2 101 2-15,1-98-20 0,11 25 1 16,-13-57-81-16,21 76 1 0,-10-31-118 16,1-13 0-16</inkml:trace>
  <inkml:trace contextRef="#ctx0" brushRef="#br0" timeOffset="-146197.87">21522 11848 913 0,'-12'0'483'0,"1"-2"-333"0,1-3-88 16,3-4-57-1,-19-12 2-15,11-21-9 0,15 19 1 0,-5-23-5 16,5-12 0-16,-3-12 0 0,0 24 1 15,0-133 4-15,3 65 1 0,0-4 1 16,0-1 0-16,0-1 0 0,13 8 0 0,0 5 0 16,12 13 0-16,4 11 3 0,0 18 0 15,4 11 2-15,-6 19 1 0,1 10-3 0,-4 10 1 16,2 9-4-16,-15 5 1 16,12-2 0-16,10 3 0 0,-26 7 2 0,12 4 0 15,-9 9-4-15,4 23 1 0,-12-8-1 16,-1-15 0-16,-7 22-1 0,-1-18 0 15,-4 24 1-15,-18 24 0 0,4-26 0 0,-13 17 0 16,15-27 0-16,4-4 0 0,7-7-3 16,4-8 0-16,7-5 2 0,2-6 0 0,4-3 1 15,7 9 1-15,10-5-2 0,-19-9 1 16,49 15 0-16,-21-7 0 0,-9 1 4 16,-14-2 1-16,3 8 8 0,0 5 2 0,-20-9-2 15,-10 22 1-15,-9-8-7 16,-28 16 0-16,14-15-8 0,-1-2 0 0,28-15-41 15,-18 10-1-15,9-2-101 0,18-9 1 16,-14 9-199-16,17-14 1 0</inkml:trace>
  <inkml:trace contextRef="#ctx0" brushRef="#br0" timeOffset="-145921.37">21852 11415 934 0,'-12'-7'434'0,"8"2"-409"16,2 1-1-16,4-3-16 15,2-2 2-15,6-10-9 0,26-1 0 0,23 2-1 16,-34 17 0-16,20-3 15 0,3 6 0 16,-26 8 78-16,33 31 19 0,-26 35-67 15,-38-20 1-15,-10-14-10 16,7-21 1-16,-2-4-17 0,-24 37 2 15,16-30-24-15,0-1 1 0,20-22-19 0,2 0 1 16,7 1-25-16,3-6 1 0,45-17-170 16,53-36-303-16,-18-16-16 15</inkml:trace>
  <inkml:trace contextRef="#ctx0" brushRef="#br0" timeOffset="-145153.87">22493 10801 483 0,'-3'0'314'0,"0"0"-247"0,3 0 0 0,0 0 4 15,0 0-50-15,0 0-9 16,0 0 1-16,0 0 25 0,0 0 2 16,3 2 117-16,0 15-13 15,12 32-41-15,-11-4-24 16,0 22-52-1,3 9 0-15,-7-4-15 0,0-12-1 0,0-18-11 16,3-7 1-16,5-8-12 0,10 1 0 16,-2-23-30-16,23-6 0 0,-7-17-34 15,-14 0 2-15,48-50-85 0,-9-7 61 16,-7 0 87-16,-23 12 1 16,-13 22 36-16,-3-1 1 0,-7 14 42 0,0 7-1 15,-4 13-12-15,0 6 1 16,0-3-32-16,0 4-1 0,0 17 12 0,0 11-21 15,3 11-12 1,0 7 0-16,13 37-23 0,7-43-93 16,21 8 3-16,-18-34-1 15,-12-11-88-15,-7-2 1 0,-6-7-88 16,12-13 0-16</inkml:trace>
  <inkml:trace contextRef="#ctx0" brushRef="#br0" timeOffset="-144864.87">23083 11071 245 0,'0'-7'232'0,"0"3"-157"0,0 6 2 0,3 1 14 15,-3-1 1-15,4 7 102 0,11 22-11 16,0 23-95-16,-8-11 1 16,-3 2 75-16,-4-25-48 15,0 16-80-15,-4-4 0 16,0-2-17-16,-2-10 1 0,-6 1-9 16,12-18 0-16,-7 7-16 0,7-10 1 0,0-2-1 15,2 0-1-15,-1-1 2 0,3 0 1 16,3-5 1-16,7-4 0 0,31-33 0 15,-24 30 1-15,7 3-1 0,-21 12 1 0,7-2 4 16,-5 2 0-16,-7 0 6 0,3 0 2 16,-10 0 14-16,5 4-8 15,1-2-14-15,1 0 0 0,-2 1-9 16,0 0 0-16,0-1-14 0,0-2 0 16,2 4-26-16,-1 2 1 0,2-5-49 15,2 1 1-15,1 0-95 0,0 1 1 16</inkml:trace>
  <inkml:trace contextRef="#ctx0" brushRef="#br0" timeOffset="-144453.29">23713 10953 934 0,'19'5'367'0,"11"-1"-351"16,-7-2-56-16,3-2 2 15,86-2-101-15,-95 1 1 0,20-11-334 16</inkml:trace>
  <inkml:trace contextRef="#ctx0" brushRef="#br0" timeOffset="-144300.79">23911 10910 459 0,'-6'44'357'0,"3"-12"-271"15,3-3 2-15,-2-2-48 0,-4 98 1 16,6-105-36-16,0 15 1 0,0-38-91 16,1 16 1-16,-1 13-214 0,0-20 1 0</inkml:trace>
  <inkml:trace contextRef="#ctx0" brushRef="#br0" timeOffset="-144141.3">24350 11042 1022 0,'0'0'366'0,"0"0"-372"0,0 0 0 0,1-1-104 16,1 1 1-16,-2-5-255 0,3-3 2 16</inkml:trace>
  <inkml:trace contextRef="#ctx0" brushRef="#br0" timeOffset="-144037.3">24623 11020 704 0,'0'3'261'0,"0"-3"-298"0,0 0 1 0,0-3-236 15,0-1-1-15</inkml:trace>
  <inkml:trace contextRef="#ctx0" brushRef="#br0" timeOffset="-143937.29">24886 10980 998 0,'-6'1'398'0,"4"-1"-384"0,2 0 0 16,2 0-38-16,-2 0 0 0,3 0-139 16,0 0 0-16</inkml:trace>
  <inkml:trace contextRef="#ctx0" brushRef="#br0" timeOffset="-143213.61">25493 11321 818 0,'-2'10'494'0,"-1"-6"-261"16,-1-3-128-16,2-4-85 15,-4-1-1-15,1-1-12 0,-4-8 0 16,-3-18-6-16,-2-12 1 0,8-1-5 15,-2-8 0-15,7 19-7 0,-1-32 0 0,2-89-5 16,6 48 2-16,3-8 5 0,10-20 1 16,4-2 5-16,9 9 0 0,4 13 2 15,0 29 0-15,3 13 5 0,-4 25 0 0,2 11 3 16,-3 13 0-16,0 10 6 16,-4 5-1-16,-16 9-3 0,12 2 0 0,-15 6-6 15,18 19 1-15,-11 22-2 0,-13-9 0 16,-7 5-1-16,-1-23 1 0,-4 3-3 0,-4 22 1 15,-18 31-4-15,-13 1 1 0,13-33-3 16,6-12-1-16,9-10-3 0,5-9 1 0,8-5-3 16,2-7 0-16,4 0-7 0,12 6 2 15,-6-8 6-15,28 3-1 0,-25-4 10 16,15 3 0-16,-3 3 25 0,-7 0 0 0,-7 6 7 16,-4 7 1-16,-19 0-10 0,-12-1 2 15,-45 23-7-15,1-5-45 16,5-3-61-16,47-24 0 0,-28 16-272 15,23-19 1-15</inkml:trace>
  <inkml:trace contextRef="#ctx0" brushRef="#br0" timeOffset="-140761.64">26094 10905 759 0,'-4'0'249'0,"4"0"-240"16,0 0 1-16,4 0 4 15,0 0 1-15,5 1-11 0,8 5 0 0,17 7-2 16,7 15 0-16,-2 18 6 0,-16-8 0 15,-6 5 20-15,-5 3-1 0,-4-2 33 16,-4-2-1-16,-4-5-4 0,3-21 0 0,-3 15-26 16,0-21-1-16,4 9-19 0,-4-14 0 15,3 14-11-15,-3-17 0 0,1-2-63 0,-1-7 2 16,9-4-224-16,13-46-272 16</inkml:trace>
  <inkml:trace contextRef="#ctx0" brushRef="#br0" timeOffset="-140649.64">26454 10671 627 0,'-3'-14'408'0,"3"8"-217"0,-1 4-149 16,-1 0 0-16,0 2-41 0,2-1 0 0,2 4-42 15,-2-1-222-15,-2 0-86 16,2-2 2-16</inkml:trace>
  <inkml:trace contextRef="#ctx0" brushRef="#br0" timeOffset="-140124.14">26910 10390 771 0,'0'32'443'0,"0"1"-356"0,0 1 1 0,0-2-31 16,0 1 0-16,0 42-4 0,0 3-33 15,3 32-16-15,8 26 0 16,-6-152 3-16,18 64 1 0,9-29-13 0,-3-13 0 16,14-8-57-16,-12-20-18 15,17-12 60-15,23-45 2 16,-49 32 11-16,-3-3 0 0,-8-7 7 0,-4-5 0 16,-2-13 5-16,-1-7 1 0,-4-6 2 15,-4 5 1-15,1 0 23 0,0 3 1 0,0 8 36 16,1 31-58-1,2 69 12-15,-1-48-1 0,1 34-4 16,0 12-1-16,0 21-6 0,0 20 1 16,0-21-2-16,0 44 1 0,0 3-1 15,0 3 1-15,0-6-6 0,0-1-1 0,0-8-5 16,0-12 0-16,0-8-17 0,0-4 2 16,0-7-120-16,0-8-359 0</inkml:trace>
  <inkml:trace contextRef="#ctx0" brushRef="#br0" timeOffset="-139777.14">27473 10980 725 0,'0'0'403'0,"0"1"-294"0,0 1 1 16,0 1-31-16,0 2 1 0,-3 4-35 0,3 3 0 16,-4 12-17-16,-2 5-1 0,0-10-11 15,2 0 0-15,1-1-10 0,0-2 1 0,3-4-10 16,0-4 0-16,0-8 9 0,0 1 1 16,0-13-4-16,3 17 0 0,3-13-4 15,3 0 1-15,32-31 0 0,-1-11 1 16,-10 15-1-16,-4 4 1 0,-13 20 9 15,11-11 0-15,-1 8 7 0,-4 6 2 0,10 5 25 16,-19 14-8-16,5 9-29 16,-4 10 2-16,-8 29-24 15,-3-39 2-15,0 17-66 0,0-18 2 0,-3 16-294 16,0-2 0-16</inkml:trace>
  <inkml:trace contextRef="#ctx0" brushRef="#br0" timeOffset="-133736.92">28803 10321 674 0,'6'0'262'0,"1"0"-244"0,3 0 0 16,-2 0-12-16,2 0 0 0,17-3-79 15,-3 2 0-15,-12-2-196 0,17-6 2 0</inkml:trace>
  <inkml:trace contextRef="#ctx0" brushRef="#br0" timeOffset="-133540.92">28660 10587 738 0,'-4'0'305'0,"2"0"-164"15,12 0-33-15,11 1-76 16,23 2-57 0,146 7-220-16,-154-7-86 15,-65-7 1-15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45:21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15618 1187 902 0,'-12'-5'429'0,"0"0"-370"0,6 1 0 0,-5 1 18 15,-12-2-50-15,3 2-21 16,0 4 1-16,0 9 3 15,-3 22 0-15,7 34-2 0,10-4 0 0,3 1-7 16,3-31 0-16,0 27-4 0,3-33 0 0,0 24-1 16,5-4 0-16,3-9 0 0,15 11 0 15,13-19-19-15,2-18-14 0,-21-17 4 16,21-3-1-16,-5-14-18 16,-4-11 0-16,23-53-29 0,-15-8 46 15,-9-14 33-15,-16 16 0 16,-10 15 6-16,-4-3 1 0,-1 2 2 0,0 6 1 15,-1-8 21-15,-10-28 6 0,0 18-22 16,5 58 2-16,1 17-20 16,7 23 1-16,-7-16-47 0,1 12 44 15,1 19 9 1,6-11 0-16,-8 42 1 0,5 1-1 0,0 7 0 16,0 1 0-16,0-24-1 0,0 32 0 0,2 6 2 15,-2 5 1-15,3 38 0 0,6 36 0 16,-4-93 10-16,1-6 2 0,-1-4 2 0,2-10 1 15,2-3-1-15,-10-45 0 0,8 38-6 16,-2-5 2-16,1-5-5 0,-2-14 1 0,4 16-4 16,0-9 0-16,-6-14 1 0,-1 0 0 15,-2-3-16-15,4 4 1 0,-2-2-22 0,-1 0-1 16,0-1-41-16,4-1 0 0,-3-3-89 16,-1-4-1-16</inkml:trace>
  <inkml:trace contextRef="#ctx0" brushRef="#br0" timeOffset="590.82">16317 1463 1077 0,'0'0'412'0,"0"0"-407"16,0 0 0-16,0 0-24 0,0 0 0 16,0 0-37-16,0 0 0 0,0 1-178 15,0-1 0-15</inkml:trace>
  <inkml:trace contextRef="#ctx0" brushRef="#br0" timeOffset="727.89">16297 1780 927 0,'-6'0'340'0,"5"0"-351"0,1 0-54 15,1 0 0-15,-1-2-133 0,0 1 0 0</inkml:trace>
  <inkml:trace contextRef="#ctx0" brushRef="#br0" timeOffset="2059.4">16941 1090 744 0,'-5'0'377'0,"0"-3"-225"16,2 1-38-16,2 1-86 16,1 1 1-16,3 1 1 0,-3-1 1 15,0 0 5-15,1 0 1 0,4 5-12 16,1 0 2-16,4 10-2 0,29 27 1 0,-26-9-10 16,7 20 0-16,-9-18-6 0,-1 0 0 15,-1-6-8-15,1-1 1 0,-6-17-3 0,3 9 1 16,-3-12-8-16,2-2 0 0,7 15-9 15,-4-14 1-15,-7-14-14 0,9 10 2 16,22-3-44-16,5-32 17 0,13-39 39 16,-27 7 1-16,-10 16 7 15,1 2-1-15,-4 13 4 0,-4 5 1 0,-1 10 5 16,0 4 1-16,-3 11 2 0,-2 2 2 16,2 2 13-16,0 3 0 0,4 9 18 0,20 41-16 15,-13 2-18 1,0 9 1-16,-2-11-4 0,-1-20 1 0,6 0-3 15,0-18 0-15,5-8-27 0,-7-4-1 16,-1-10 14-16,12 2 1 16,11-19 6-16,-21-8 1 0,6-21 8 15,-13 16 0-15,-3-3-1 0,1 0 0 16,-7 22-3-16,4-16 0 0,-1 6-1 0,-2 17 1 16,-1 4-37-16,2 2 0 0,1-15 11 0,-1 13 2 15,-4 24 26-15,4-18 1 0,2 2 0 16,-4 7 1-16,23 37-1 0,-17-14 0 0,5 1 22 15,4-3 2-15,-8-18-2 0,19 24 2 16,-5-18-8-16,1-6 0 0,12-3 2 0,-13-5 0 16,-11-4-8-16,6-1 1 0,-6-12-2 15,12-20 0-15,-2-27-8 16,-20 24 1-16,-4 22-5 0,-2-11 1 0,-8-2-4 16,2 15 0-16,-20-22-5 15,-12 5 1-15,17 20-7 0,1 4-1 0,1 8-2 16,16 3 1-16,-11 4-44 0,4 4 2 15,12-7-102-15,-11 18 0 0,8-14-134 0,7-10 0 16</inkml:trace>
  <inkml:trace contextRef="#ctx0" brushRef="#br0" timeOffset="2584.53">18022 1154 490 0,'12'26'365'0,"-7"-9"-259"0,-2 0-1 15,0-1-24-15,11 56-1 0,-15-73-17 16,2 13-1-16,1 21-34 0,2-15 1 15,-4-15-17-15,1 1 1 0,4 11 0 0,-5-25 0 16,2 7-25-16,2 3 1 0,3-6-34 16,8-9 1-16,40-48-31 0,-32 21 2 0,0 5 25 15,2 1 1-15,-1 4-28 0,1 2 2 16,6-6-139-16,8 0 13 0,-3 9 155 16,-25 23 1-16,13-9 39 15,-8 9 1-15,-1 0 61 0,-1 0 106 16,-14 9-49-16,0 3 2 0,-3 0-9 15,3 25 1-15,-11 5 50 0,-4 9-52 16,-4 26-78-16,10-27 2 16,5-12-21-16,4-18 1 15,0-10-6-15,0 6 1 0,4-9-25 0,2 8 1 16,2-14-18-16,-8-9 1 0,37-1 15 16,-2-30 1-16,2-21 9 0,-17 17 1 0,6-14-6 15,0-24-16-15,-6-5 16 16,-12 5 1-16,-5 15 10 0,-3-12 1 15,0 4 13-15,0 8 0 0,0-3 17 0,0-9 9 16,0 43-36-16,-2 66 1 16,1-53 2-16,-1 20 0 0,-1 21 5 15,3-1 1-15,-3 22 0 0,-3 41 0 0,6-37 7 16,-2 37 1-16,1 8 9 0,-2 84 1 0,0-85 4 16,1-15 2-16,2-2 17 15,2-12 0-15,-1-2-21 0,4-7-1 0,4-6-10 16,-6-44-1-16,5 37-10 0,9 9 2 0,-7-25-7 15,-7-12 0-15,7 7-16 0,-7-12 1 16,-2 1-21-16,-2-3 2 0,1 1-48 0,1 1 1 16,-1-4-160-16,2 2 1 0</inkml:trace>
  <inkml:trace contextRef="#ctx0" brushRef="#br0" timeOffset="3011.73">19681 630 615 0,'6'-9'249'0,"5"5"-239"16,-1 2 1-16,1 0-12 16,14-2 1-16,27-4-126 0,-9-3-233 15</inkml:trace>
  <inkml:trace contextRef="#ctx0" brushRef="#br0" timeOffset="3175.72">19796 969 698 0,'-31'44'406'0,"5"1"-212"0,11-4-37 16,6-4-56-16,-24 121-42 16,38-143-44-16,9 0 0 15,-5-11-8-15,2-1 1 0,20 5-35 16,13-5-1-16,-27-6-75 0,23-2 0 15,-20-8-140-15,46-18 1 0</inkml:trace>
  <inkml:trace contextRef="#ctx0" brushRef="#br0" timeOffset="3647.72">19839 581 441 0,'0'0'331'0,"0"1"-136"15,-3 2-99-15,3 3 0 0,0 4-6 16,-6 16 1-16,3 6-28 0,-5 33 0 16,2-23 26-16,0 44-31 15,-2 131-43-15,11-137-1 16,5-15-8-16,12-3 0 0,4-5-4 0,1-14 0 15,3-6 0-15,-5-9 0 0,-2-7 0 16,-4-5 2-16,-5-7 10 0,-7-8 1 0,1 3 18 16,-4-4 0-16,-12-4 1 0,1 1-28 15,-6 3-4-15,-27-12 0 16,-28-9-8-16,27 8 1 0,-2 1-15 0,-16-8-1 16,26 8-36-16,8 4 1 0,0 1-281 15,-3-19-319-15</inkml:trace>
  <inkml:trace contextRef="#ctx0" brushRef="#br0" timeOffset="3759.72">19946 889 149 0,'34'-23'13'0,"-12"4"-116"15</inkml:trace>
  <inkml:trace contextRef="#ctx0" brushRef="#br0" timeOffset="4011.93">20154 810 90 0,'0'-1'77'0,"0"0"-55"0,0 0 2 0,-3-4-3 0,3 2 1 16,0 0-17-16,0 3 0 0,0-2-26 16,-3-4-66-16,3 5-14 15</inkml:trace>
  <inkml:trace contextRef="#ctx0" brushRef="#br0" timeOffset="4391.43">19868 833 870 0,'-12'6'429'0,"6"-4"-331"16,3-1-86-1,0-1 1-15,9 0-2 0,0-1 0 0,-3 4-6 16,3-2 1-16,36 9-29 0,7-8-1 16,1-1-100-16,-19-1-6 0,20 4 91 15,0 0 0-15,15 9 35 16,-43 5 0-16,1 24 40 0,-16-7-1 0,-7 31 125 16,-5 18 18-16,1-48-114 15,-1-5 1-15,-3 30-35 0,4-16-1 16,1-21-13-16,4-4 0 0,1-17 2 0,9 10-1 15,-1-17-11-15,18-7 0 0,16-24-14 16,10-38 0-16,-21 9 1 0,-6 1 1 16,-12 3 1-16,-5 0 1 0,-8 3-3 0,-3 1 0 15,-3 5 8-15,-1 30 0 0,-3 6 3 16,-6-19 1-16,-12 0-11 0,2 25 1 0,-16 6-12 16,23 4-1-16,-13 6-56 0,-1 9 0 15,-7 17-421-15</inkml:trace>
  <inkml:trace contextRef="#ctx0" brushRef="#br0" timeOffset="5475.81">15732 2717 885 0,'-17'-7'446'0,"6"4"-406"15,2 3 0-15,0 6-13 0,-13 12 0 16,6 36-13-16,9 2 0 0,4-22-12 16,0 34 1-16,6-39-6 0,0 32 1 0,8-6-17 15,4-8 1-15,18 11-26 0,8-23 1 16,-10-26-11-16,-16-7 1 0,16-9 6 15,0-9 0-15,-1-13 24 0,13-38 0 0,-15 6 22 16,-5 1 0-16,-7-8 9 16,-3-4 1-16,-7-6 11 0,-3-8 0 0,-6-2 10 15,0-6-1-15,-7-13 40 0,-9-43 29 16,2 42-71-16,11 77-1 16,3 20-20-16,3 7 1 0,0 16 17 15,0 4 0-15,3 17 8 0,5 82-11 16,16 174-8-16,-13-156-1 15,1-19-7-15,-4-22 1 0,0-5-4 16,2-16 1-16,-3-7-3 0,2-8 1 0,0-6-10 16,2-14 1-16,-5-21-55 0,2 14-1 15,1-9-118-15,-3-4 0 0</inkml:trace>
  <inkml:trace contextRef="#ctx0" brushRef="#br0" timeOffset="5671.31">16365 3071 719 0,'-2'0'270'0,"2"0"-270"0,0 0 0 0,-1 0-77 16,1 0 0-16,-11 0-508 15</inkml:trace>
  <inkml:trace contextRef="#ctx0" brushRef="#br0" timeOffset="5784.31">16389 3301 691 0,'0'0'228'0,"0"0"-374"0,-10-8-323 16</inkml:trace>
  <inkml:trace contextRef="#ctx0" brushRef="#br0" timeOffset="6463.86">17406 2641 668 0,'-8'-3'501'0,"4"1"-398"16,-2 1 1-16,-5 2-55 0,-8-1 0 15,-19 23 26-15,-17 49-17 16,18 2-48-16,18-12 1 0,18-24-10 16,2-5 1-16,12-9-2 0,-1-14 0 15,0-4-19-15,29 11 2 0,-9-13-33 16,25-9 1-16,-36-8-39 0,0-1 1 0,42-31-27 15,-1-28-1-15,-25 15 4 16,-4-5 0-16,-5-3 35 0,-3 0 1 0,-11 4 52 16,-3 4 2-16,-4 2 34 0,-6-5 1 15,-1 2 27-15,0-3 0 0,-1-1 7 16,-5-3 1-16,6 70 3 0,-3-62 1 0,0 6 5 16,0 16 3-16,3 15-5 15,0 15 0-15,4 64 28 0,1-30-23 16,5 48-31-1,-2 17-1-15,12 110-1 0,-18-117 1 0,-2 1-8 16,0-4 0-16,0 8-1 16,-2 23-14-16,-1-31-10 15,1-52 1-15,2-11-29 0,0-28 0 16,0 17-24-16,0-9 1 0,2-4-2 0,1-6 0 16,5-3 8-16,24-59 1 0,-10 26 27 15,11-30 1-15,-8 34 26 0,-6 6 0 0,-6 18 12 16,-4 8 1-16,1 10 2 0,-4 0 2 15,0 8-10-15,-5 0 1 0,-1-3-12 16,14 28 0-16,-2 6-39 0,-5-17-1 0,0-3-94 16,-2-13 0-16,0-4-94 0,4 5-1 15</inkml:trace>
  <inkml:trace contextRef="#ctx0" brushRef="#br0" timeOffset="6671.57">18087 2716 618 0,'-8'3'403'0,"-3"17"-199"0,2-2-133 16,1-2-1-16,-10 32-44 0,10-20-1 15,5-4-20-15,3-5 0 0,3-16-27 0,2 8 1 16,13-1-79-16,-16-27-28 16,35 13 89-16,9-24 1 0,-20-1 31 15,-8 4 1-15,10-7 20 0,-15 19 2 16,-8 11 19-16,-2-1 1 0,-1 6-4 16,-2 3 0-16,1 0-16 0,1 3-1 0,6 48-6 15,-8-18-40 1,-3-23-90-16,3 13 1 0,-5-23-220 15,-3 10 1-15</inkml:trace>
  <inkml:trace contextRef="#ctx0" brushRef="#br0" timeOffset="6888">18331 2744 676 0,'0'0'394'0,"0"7"-312"15,0 2-1-15,0 1-22 0,0 1 0 0,0 7-26 16,0 4 0-16,0 14-12 0,0-13 0 15,0-2-5-15,0 1 1 0,0-2-4 16,0-13 1-16,-3 17 21 0,6-20 11 16,0-5-31-1,2-15 2-15,7 14-11 0,40-40 1 0,-24 6-2 16,5-1 1-16,3-2-25 0,23-23-1 16,-18 19-76-16,-1 7 1 0,-5 8-142 0,-4 4 2 15</inkml:trace>
  <inkml:trace contextRef="#ctx0" brushRef="#br0" timeOffset="7131">19259 2950 225 0,'-2'-7'281'0,"-1"6"-220"0,3 2 2 16,0-1-86-16,0 0 2 0</inkml:trace>
  <inkml:trace contextRef="#ctx0" brushRef="#br0" timeOffset="8851.19">20060 2760 752 0,'25'41'276'0,"-10"-17"-260"0,1-5 1 0,-3-6 30 16,53 57 0-16,-59-63 59 0,3 4 1 0,-5-5-1 16,-2-6 1-16,-7 2-59 0,-1-2 1 15,-4 3-35-15,-10 0 0 0,-19-1-12 16,2 3 0-16,-5-3-18 0,-2 1 0 16,-2-2-26-16,4-1 1 0,26-3-61 15,-41-6 1-15,13-12-45 0,9-19 1 0,21 1 4 16,6-5 0-16,12-6 30 0,0 27 1 15,5 1 49-15,9-22-1 0,24-13 47 0,12 8 1 16,-9 27 22-16,-3-2 1 0,0 1 39 16,-3 5 0-16,-1 1 21 0,-2 4-1 15,-2 4-20-15,-5 2 1 0,-3 6-22 0,-12 1 0 16,11-1-19-16,3 1 2 0,-3 0-10 16,3 0 0-16,-19 0-25 0,14 0 1 0,-7 0-19 15,0 0 0-15,-14 1 3 0,8 3 0 16,1 3 19-16,-24-6 0 0,15 6 19 15,11 25 0-15,-16-3 4 0,-1-5 0 16,-4 5 2-16,-3 2 0 0,7-14 15 16,-6 32-1-16,9-31 17 0,-2 19 1 0,1 1 18 15,1-2 1-15,1-1 12 0,1-18 1 16,6 29-6-16,3-21 0 0,21 4 116 0,18-24-91 16,9-12-75-1,-29-7 1-15,27-12-2 0,14-30 0 0,-28-9 10 16,-25 23 2-16,-16 2-3 0,-7 1 1 15,-13 1-6-15,2 20 0 0,-28-22 2 16,-53-6-20-16,17 29-30 16,19 17 0-16,18 7-103 0,0 6 1 15,0-6-552-15</inkml:trace>
  <inkml:trace contextRef="#ctx0" brushRef="#br0" timeOffset="9000.19">19997 2610 722 0,'-3'8'265'0,"0"1"-279"0,2 0 0 0,-2 6-199 16</inkml:trace>
  <inkml:trace contextRef="#ctx0" brushRef="#br0" timeOffset="13968.17">22471 1163 677 0,'0'0'336'0,"0"2"-210"0,0 3-65 15,0 3-1-15,0 6-19 16,4 17 0-16,-1 2-25 0,1 21 1 0,1-18-10 15,-2-19 0-15,3 14-5 0,2 1 0 16,0-5-3-16,3 12 0 0,-1-21-4 0,-5-9-1 16,2 5-7-16,0-10 0 0,6 10-11 0,0-8 2 15,-23-18-10-15,20 12 1 0,-4-4-6 16,4-9 0-16,37-23 6 0,-29-15 2 0,-7 14 18 16,-6 17 0-16,11-36 11 0,-6 22 1 15,-1 11 6-15,-5 17 0 0,-2 3 31 0,1-1 2 16,3 1-4-16,-6 12 0 0,6 4 4 15,30 34-20-15,-20-2-16 16,17 25 0-16,-16-50-1 0,-1-2 0 16,-8-14-2-16,7 5 1 0,7-2-4 15,-5-6 0-15,-11-4 0 0,2-3 1 0,15-12 5 16,-10-8 2-16,3-18-1 0,-13 27 0 16,-1-19-11-16,1-3 0 0,-3-13-31 0,0 21-13 15,0-17-16 1,0 7 1-16,0 32-42 0,0-16 0 0,0 21-12 15,1-8 0-15,4 15-56 0,-2 19 81 16,1-19 91 0,29 51 1-16,-24-11 113 0,0-2 1 0,2 3 8 15,3 0 0-15,12 28 66 0,1-20-46 16,9-7-21-16,6-24-53 16,-4-18-46-16,-6-9-1 15,-10-12 9-15,-13 5 0 0,8-22 42 16,-5-38-31-16,-24 18-32 15,4 35 0-15,-6 7-5 0,-21-31 1 16,-16 20-24-16,16 14-83 0,21 10-55 16,-10-1-1-16,16 1-216 15,-6 1-1-15</inkml:trace>
  <inkml:trace contextRef="#ctx0" brushRef="#br0" timeOffset="15124.3">23472 1401 759 0,'0'30'413'0,"0"-15"-332"0,0 1 0 16,0-5-37-16,0-1 2 0,0 12-16 0,0-4 0 16,7-11 27-16,9-14-46 15,11-9-12-15,21-22 1 0,-10-4 1 16,7-22 1-16,-18 15-2 0,-2-3 1 16,-5-6-4-16,-2-4 1 0,-4 10 1 0,-2 2 1 15,-4 17 0-15,0 7 0 0,-8 19-10 16,3-3 0-16,-1 3-45 0,-2 7 2 15,0-3-48-15,2 6 1 0,-2-3-30 0,2 0 1 16,-2 0 0-16,3 0 1 0,-1 0 10 16,1 1 0-16,-2 3 58 0,2-2 0 0,-1-1 59 15,-2 3 1-15,3-2 49 0,0 1 1 16,-1 3 20-16,-1-3 1 0,-1-3-16 0,2 6 1 16,-2-3-11-16,0 0 0 0,0-2-8 0,0 3 1 15,-2 1-26-15,1-1 1 0,-1-1-9 16,2 1 1-16,-1 0-2 0,-1 0 0 0,2-4-4 15,0 0 1-15,-3 6-20 0,3-6 1 16,0 0-2-16,0 1 2 0,-2 1 10 16,2 0 0-16,-1-6 8 0,-1 3 0 0,-1-2 3 15,2-1 0-15,-3-2 3 0,-12-24-1 16,8 6 2-16,3 5 0 0,2 11 11 0,-1-11 2 16,-2-7-3-16,4 21 1 0,-2-14-6 15,4 14-1-15,-4-5-7 0,4 0 1 0,-1-1-5 16,1 1 0-16,0-1 0 0,0 1 1 15,0-2 0-15,0 0 1 0,0-2 1 0,0-1 1 16,0 0 4-16,0-2 1 0,0 1 7 16,0 1 0-16,0-3 25 0,0 4 8 15,0 10-50-15,0-9 1 0,0 24-22 16,0-2 19 0,0-7 6-16,0 3 0 0,-2 36 0 15,1-8 0-15,1-3-1 0,-3 0 0 0,3-4 8 16,-4 12 0-16,3-17 3 0,-2-13 1 15,-1 16-1-15,4-20-1 0,-2-1-9 0,2 0 1 16,-2 10-2-16,4-21 1 0,-4 11 0 16,2-3 1-16,0 3 13 0,0 2 1 0,0 0 18 15,0 3 2-15,0 25 12 0,2-3 1 16,0-15-6-16,-1 25 1 0,2 9-17 0,-3-29-1 16,0 14-10-16,0 2-1 0,0-22-5 15,0 16 0-15,0-3-2 0,0 7-5 16,0-20-8-16,0-9 1 15,0 9-10-15,0-13 2 0,0-1 3 16,0-3 0-16,3 3 0 0,-2 1 0 0,-1-2 0 16,2-2 0-16,-2 2-1 0,2-1 0 0,1-2-6 15,-3 2 2-15,1 0-10 0,-1 2-1 16,0-3-72-16,2-2-48 0,-1-4 55 16,13-32 1-16,-14 18-108 15,0-17 11-15,0 22 114 16,0-12 0-16,0-17 53 0,2 39 0 15,-2-9 22-15,3-5 0 0,-2 16 8 0,1-9 0 16,-1 1 48-16,1-3 19 16,-2 13-47-16,1 1 1 15,-1 2-16-15,-1 5 1 0,2-9-6 0,-1 5-1 16,0 0-6-16,0-2 1 0,0 2 11 16,0-2 2-16,0 2 33 0,0-2-1 15,2 4-22-15,-2 0 0 16,0 0-11-16,2 3-1 0,-2-4-12 0,0 5 1 15,0-2-3-15,1 1 0 0,-1 0-2 0,5 36 0 16,-5-35-7-16,0-5 0 0,0-15-11 16,1 41-1-16,-1-37-5 0,0 10-1 0,0 2-43 15,0-2-30-15,0 0 43 16,0 1 0-16,0-2-14 16,0-1 0-16,0-1 25 15,0-1 0-15,0 0-1 0,0-1 1 16,0-26-60-16,-3 10 12 0,0 5 90 15,0-12 0-15,3 13 24 16,0 2-1-16,0 5 31 0,0 0 0 0,0 7 23 16,0 1 0-16,2 10 27 0,-1-5-51 15,5 17-48-15,1 26 0 16,-2-1-51-16,-5-1-158 16</inkml:trace>
  <inkml:trace contextRef="#ctx0" brushRef="#br0" timeOffset="15435.79">23436 1212 532 0,'0'5'299'0,"5"8"-215"0,0 1-1 16,-2 0-33-16,15 27 0 0,-10-9-28 0,2 0 2 15,-2-1-14-15,-5 1 1 0,2-5-6 16,-2 0 1-16,0-6-3 0,0-2 0 0,-1-13-7 16,2 5 1-16,-3-9 22 0,3 5 0 0,-4-17-6 15,6 13 1-15,-5-8-11 0,9-3 0 16,36-28-32-16,-20-15 1 0,-11 13-39 0,2-4 0 15,-3 0-45-15,4 1 2 0,-2-2-69 16,-4 2 0-16</inkml:trace>
  <inkml:trace contextRef="#ctx0" brushRef="#br0" timeOffset="15811.81">23857 1234 621 0,'-18'42'394'0,"2"-3"-176"0,4-8-143 15,4-6 0-15,-27 88-49 0,33-101 1 0,-1 10-27 16,5-17 1-16,-1 0-14 0,2-3 2 0,5 9-3 16,3-10 0-16,3-12-88 0,20-23 24 15,9-28 76-15,3-31 1 16,-32 43 12-16,-2-2 1 0,-3-5-4 16,-3 1 1-16,-3-1-3 0,-3 27 0 0,-1-69 6 15,-13-8 6 1,-9 0-1-16,7 51-1 0,6 15-4 15,7 32 2-15,-4-12-2 0,3 8 0 0,-1 8-22 16,1 5 0-16,4 3 14 0,0 2 0 0,0 5-1 16,-6 20 0-16,4 26-3 0,2-1 0 15,2-25 1-15,-2-1 1 0,6 61 13 0,0-27 2 16,3-1 22-16,11 63-1 0,-9-53 55 16,0 28 5-16,-3-13-78 15,-4-40-1-15,-1-6-15 0,-3-10 0 16,0-35-9-16,0 31 0 0,0-5-29 0,0-14-1 15,3-2-99-15,0 18 1 0,0-22-226 16,-3-1-1-16</inkml:trace>
  <inkml:trace contextRef="#ctx0" brushRef="#br0" timeOffset="16723.5">25276 1052 603 0,'-24'0'362'0,"4"4"-277"0,4-1-1 0,-7 8 68 16,-98 79-64-16,98-59-60 16,-9 13 0-16,13-2-9 0,2 0 0 15,8-4-3-15,3-8-1 0,6 0 21 0,9-13 2 16,1-6-24-1,8 11 0-15,22 5-9 0,12-24 1 16,-10-3-8-16,-1 0 1 0,-13 0-51 0,-2-3-74 16,18-3 0-1,-4-2 0-15,9-19-270 0</inkml:trace>
  <inkml:trace contextRef="#ctx0" brushRef="#br0" timeOffset="17079.99">25370 503 192 0,'-8'-59'192'0,"1"21"-62"16,4 19 23-16,-1 5-63 16,-2-38 2-16,6 63 91 0,5 31-51 15,-2-13-85-15,9 58 1 16,-3-3-10-16,2 11 0 0,3 77-4 0,-11-93 2 15,0-2-11-15,-3-4-1 0,0-1-11 16,0-2 1-16,0-5-8 0,0-15 0 0,0-4-7 16,0-50 0-16,0 19-15 0,0 18 1 15,0-9-24-15,2-19 2 0,-1 18 7 16,4-16 0-16,-4-36-16 0,7 28 1 0,7-14-4 16,50-64 0-16,-36 32 37 0,0 2 1 15,-3 6 20-15,-4 3 1 0,-4 17 21 0,-4 5 1 16,-6 14 54-16,-2 2-35 15,11 4-54-15,-8 6 0 0,-6-2-62 16,-3-3 1-16,0-7-95 0,13 30 2 0,-9-21-101 16,-8-25 0-16</inkml:trace>
  <inkml:trace contextRef="#ctx0" brushRef="#br0" timeOffset="17511.49">25855 1099 611 0,'-9'0'422'0,"-5"0"-248"15,6 7-111-15,-4 0 2 16,-17 19-20-16,6 18 1 0,12-1-23 15,5 0 0-15,5-22-17 0,-1 22-1 0,4-10-16 16,1-22 1-16,1 14-50 0,10-7 1 16,8-3 3-16,-1-10-1 0,-10-5 9 0,24-1 1 15,-10-10 34-15,1-7 0 0,0-6 15 16,16-27 1-16,-18 14 4 0,-1 1 0 0,-6 2 11 16,-5 3-1-16,-4 6 19 0,-2 5-1 15,-3 15 18-15,-3 0 42 0,3 5-51 16,-3 7 1-16,0 7 10 0,9 26-23 15,-9 34-25 1,0-14 1-16,0-39-14 0,0-3-28 16,2 36-20-1,1-34-1-15,3-7-68 0,2-17 8 16,10-5 95-16,-24-1 1 0,12 4 18 16,34-44 1-16,-23 18 28 0,-4 14 1 15,-2 5 27-15,2 5 0 0,-4 3 11 0,0 4-1 16,-7 11 42-16,-8 8-20 15,16 18-57-15,-8 0 0 0,-2 1-10 16,0-6 0-16,0-25-6 0,2-2-1 16,7 17 8-16,8-26-14 0,15-13-14 15,19-27 1-15,3-33-15 16,-21 25-1-16,-2-2-31 0,-2 2 1 16,-3 11-49-16,-4 8 0 0,-11 7-163 0,-5 4 1 15</inkml:trace>
  <inkml:trace contextRef="#ctx0" brushRef="#br0" timeOffset="18031.49">24573 1102 992 0,'0'0'403'0,"0"0"-384"0,0 0 1 16,0 0-21-16,0 0 0 0,0 1-58 15,1-1 1-15,1 5-246 0,-4 0-388 16</inkml:trace>
  <inkml:trace contextRef="#ctx0" brushRef="#br0" timeOffset="18128.36">24702 1428 790 0,'-3'5'451'0,"0"-4"-389"0,-1 0 0 0,4-2-54 16,4 1 1-16,-6 0-102 0,2 0 0 16,-3 0-186-16,0 0 1 0</inkml:trace>
  <inkml:trace contextRef="#ctx0" brushRef="#br0" timeOffset="18567.9">21945 794 792 0,'0'0'319'0,"0"0"-293"15,0 0 2-15,1 0 4 0,2 0 0 16,7 0-15-16,11 0-1 0,14 0-17 0,-2 0 1 15,4 0-44-15,-4 1 1 0,1-1-74 16,12 2-1-16,-36 0-70 0,-6-1 1 0</inkml:trace>
  <inkml:trace contextRef="#ctx0" brushRef="#br0" timeOffset="18695.86">21847 1706 686 0,'-16'64'417'0,"10"-29"-339"15,4-7 1-15,4-4-33 0,17 79 1 0,-4-89-30 16,29-2 2-16,16-6-44 15,6 0 1-15,17-9-28 0,6-4 0 0,10-4-100 16,13-14 0-16,6-6-148 0,11-10 0 0</inkml:trace>
  <inkml:trace contextRef="#ctx0" brushRef="#br0" timeOffset="19151.86">26556 519 875 0,'-16'-3'341'0,"7"2"-324"0,5 0 1 16,1-1 9-16,10-2-12 0,5-2-18 16,21-2 0-16,5 0-35 0,13 0 0 15,-2 4-33-15,3 1 2 0,0 1-14 0,-2 1 2 16,-5 1 30-16,-4 0 2 0,-8 0 45 16,-19 1 0-16,24 4 52 0,-18 5 1 15,8 23 94-15,-6 44 55 0,-2 0-100 16,-8 3 0-16,2 7 28 15,4 64-49-15,-7 14-49 16,-7-62 2-16,1-18 0 0,-3-20 0 0,-2 1 32 16,0 24-3-16,-2-27-38 15,-10-32 2-15,7-44-11 0,-20 50 1 16,-11-22-9-16,4-11 1 0,-5-2-12 16,-3-2 2-16,15-3-30 0,2-2-1 0,-25-5-86 15,-1-1 2-15,-35-13-424 0,-24-9 1 0</inkml:trace>
  <inkml:trace contextRef="#ctx0" brushRef="#br0" timeOffset="19788.22">21908 1067 343 0,'-6'0'146'0,"4"0"-76"16,2 6-2-16,0 2-1 0,0 16-5 16,7 11 1-16,20 110-32 0,-25-142 1 15,13 72-23-15,0 4 0 0,5 43-22 0,-10-44 0 16,2-2-94-16,-8-11-1 0</inkml:trace>
  <inkml:trace contextRef="#ctx0" brushRef="#br0" timeOffset="20392.38">28181 802 427 0,'8'-11'293'0,"-7"7"-191"15,1 1 0-15,-10 1 15 0,-13-4-28 16,-13 12-31-16,-37 13 2 15,-13 37-3-15,34-6 0 0,6 8-16 16,4 4 1-16,14-2-15 0,8 0 2 16,17 5 24-16,21 0-3 0,5-48-37 15,16 22 2-15,37-18-12 16,-24-18 0-16,2-5-19 0,-3 0 0 0,-27-5-43 16,0-3 1-16,24-7-62 0,16-17 2 15,-15-11-103-15,-29 10 2 0</inkml:trace>
  <inkml:trace contextRef="#ctx0" brushRef="#br0" timeOffset="20507.88">27944 1070 755 0,'-11'4'302'0,"7"2"-272"0,4-1 1 0,3 1-10 0,2-1 2 16,13 13-17-16,30-4 0 0,1-6-52 16,17-4 1-16,-10-5-275 0</inkml:trace>
  <inkml:trace contextRef="#ctx0" brushRef="#br0" timeOffset="20991.38">29115 554 775 0,'-14'0'406'0,"6"0"-305"16,5 23 27-16,-1 6-83 15,-7 139 0-15,12-109-5 0,2 108-21 16,4 4-16-1,0-66 1-15,-1-23-14 0,-3-7 0 0,3-3-28 16,1-8 1-16,-4-5-87 0,1-12 0 16,-8-59-62-16,8 45 1 0,-8-14-8 0,4-16 1 15,-3 0-41-15,-2-25 149 16,0 13 92-16,-24-62 0 0,17 17 28 16,-2-3-1-16,5-10 48 0,3-11 0 0,1-53 38 15,5 23 0-15,3 5-40 0,13 21 0 16,8 8-26-16,15 11 0 0,10 13 11 0,6 12 1 15,0 16-15-15,4 9 0 0,-1 10-12 16,-1 1-1-16,6 12 15 0,-37 7 9 16,-8-2-37-16,36 31 2 15,-52 7-13-15,-13-23 2 0,-14 3-7 16,8-16 0-16,-17 15-3 0,-34 15 0 0,13-16-4 16,0-1 1-16,5-2-3 0,3 1 0 15,14-3 5-15,3-2 1 0,17-3 2 0,10-14 1 16,3 15 17-16,23 8 17 15,12-2-25-15,41 19 2 0,-50-39-12 16,24 8 0-16,27 7-7 0,-23-13 0 0,1-1 0 16,0-3 1-16,-2-2-23 0,-27-3-1 15,23 1-75-15,-26-2 0 0,17-3-89 0,-5-4 2 16,5-17-153-16,-15-29 2 0</inkml:trace>
  <inkml:trace contextRef="#ctx0" brushRef="#br0" timeOffset="21443.88">29941 91 747 0,'-6'0'352'0,"-1"3"-274"0,1 0 2 0,-1 8 5 16,-15 18-1-16,-19 100 18 0,30-69-39 15,-10 47-36-15,5-21 1 16,7-23-14-16,1-5 2 0,2-6-10 16,5-16 1-16,1-20-7 0,0-1 0 0,1 11-13 15,2-16 0-15,0 10-23 0,4-7 0 0,6-1-9 16,-11-21 1-16,2 7-36 0,32 7 1 16,-18-17-20-16,11-14 1 0,-7-18-3 0,-7 6 2 15,-1-3 40-15,3-2 0 0,-6 7 41 16,1 4-1-16,-3 14 18 0,4 0 1 0,-6 16 29 15,-4 0-1-15,11-5 37 0,-9 7 0 0,-11 7 6 16,10-5 0-16,1 2-14 0,-2 5 1 0,17 24-15 16,-12-16 0-16,4-2-16 15,5 6 0-15,-2-14-5 0,2-2-1 0,0-2-3 16,-2-4 0-16,-7-3-2 0,12-9 2 16,-8-4-1-16,-6-7 0 0,-1-11 5 0,-13-6-8 15,0 24-9-15,-16-40 1 16,-5 34-23-16,-16 9-37 0,19 16-27 15,15 1 1-15,-4 6-90 16,3 8 1-16,9-12-152 0,-2-3-1 0</inkml:trace>
  <inkml:trace contextRef="#ctx0" brushRef="#br0" timeOffset="21675.88">30491 638 710 0,'0'11'464'0,"3"-4"-320"16,0-4 0-16,7 0-72 0,20 6 0 15,-15-14-31-15,14-3 1 0,4-6-9 16,10-18 0-16,-25-6 18 0,-10 3-11 16,-14 0-28-16,-13 4-1 0,-9 13-7 15,-7 4 0-15,0 8-6 0,-22 0 0 0,11 12-45 16,20 8-105-16,-19 16-252 15</inkml:trace>
  <inkml:trace contextRef="#ctx0" brushRef="#br0" timeOffset="22231.95">30311 505 594 0,'0'16'331'0,"3"-8"-248"0,6 2-74 0,-3-5-97 15,13 13 0-15,-13-15-174 16,-5-3 0-16</inkml:trace>
  <inkml:trace contextRef="#ctx0" brushRef="#br0" timeOffset="28447.94">7998 12140 196 0,'0'-4'132'0,"-1"3"-91"0,1-1 0 15,0 2-21-15,0 0 0 0,0 0-13 16,0 0 1-16,0-1-3 16,0-2 0-16,0 3 8 0,0 0 5 15,-2 0-2-15,2 0 2 16,0 0 2-16,0-1 2 0,0 1-11 16,2-2 1-16,-1 2-8 0,3 0 0 0,5-4-4 15,25-7 0-15,4 4-2 0,-3 3 1 16,1-2-20-16,-18 2-1 0,27 0-48 0,6-2-22 15,1-1 39 1,-7 5 0-16,0 3-50 0</inkml:trace>
  <inkml:trace contextRef="#ctx0" brushRef="#br0" timeOffset="29971.04">7946 12048 107 0,'-7'-5'75'0,"0"2"-48"16,6 2 0-16,-5-2-2 0,3 0 1 16,-5-2 1-16,3 1 2 0,9 6-8 0,-8-4 2 15,4 2-12-15,0 0 0 0,-1-2-7 16,1 2 0-16,0 0-4 0,-3-3 0 15,3 1-7-15,0 2 0 0,-2-1-1 0,2 1 1 16,0-1 7-16,0 1 0 0,2-1-1 16,1 1 1-16,6 0-30 0,19-9 1 0,17 15-81 15</inkml:trace>
  <inkml:trace contextRef="#ctx0" brushRef="#br0" timeOffset="30079.54">8617 12046 143 0,'-15'5'69'0,"3"-2"-76"0,3 0 0 0,-2-1-19 16,-9 1 2-16,2 1-72 15</inkml:trace>
  <inkml:trace contextRef="#ctx0" brushRef="#br0" timeOffset="33899.17">8008 12082 326 0,'-3'-2'189'0,"0"1"-113"16,3 2-55-16,0-1 1 16,0 0 91-16,6 2 15 15,-1-2-77-15,16 6 0 0,16 4-11 16,23 2 0-16,-15-7-16 0,-21-5 2 15,25 2-6-15,-4-1 2 0,0-1-5 16,-1 0 0-16,-6 0 0 0,-20 0 0 0,18 0 1 16,-5 0 1-16,-2 0 16 15,6 0 7-15,-29 0-5 16,-1-1 0-16,12 1-12 0,-16-1 0 16,-1 1-44-16,-9 1-1 0,12-2-113 15,-3 1 2-15,-6-2-286 0,-20-5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46:23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5933 15384 234 0,'-4'74'137'0,"-6"-28"-89"15,4-6 0-15,-11-1-11 16,-71 146 0-16,62-151-25 0,-34 27 0 0,0-2-18 16,-3-9 1-16,-3-3-41 0,-6 2 0 15,-9 0-211-15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13:19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14818 3696 930 0,'0'0'383'0,"0"0"-342"0,0 0 0 0,2 0 3 16,-1 0 1-16,2 7 5 0,8 14-35 15,3 14-22-15,4 27 1 16,-10-25-41-16,-3-7 0 0,-2 0-52 16,0-4 0-16,-3-16-63 0,0 21 2 15,0-28-104-15,0 1 2 0</inkml:trace>
  <inkml:trace contextRef="#ctx0" brushRef="#br0" timeOffset="278.99">14929 3369 501 0,'12'-24'295'0,"-3"11"-216"0,2 3 0 0,-3 1-27 15,19-22 1-15,1 4-16 0,-11 11 0 0,1 1-10 16,2 3 0-16,-4 2-9 0,0 1-1 16,-6 6 0-16,5-2 0 0,-1 4 10 15,0-3 2-15,-8 8 4 0,6-4-1 16,-9 5-1-16,14 9 1 0,-3 18-10 15,-3 3 2-15,10 49 15 0,5 19-5 16,2 11-20-16,-1-17-1 16,-2-24-5-16,-2-5 0 0,0-2-5 0,0-3 1 15,0-3-11-15,-10-6 1 0,-1-1-40 16,-2-3 0-16,0 6-175 0,-4-11-181 16</inkml:trace>
  <inkml:trace contextRef="#ctx0" brushRef="#br0" timeOffset="955.49">14935 3777 481 0,'0'-2'289'0,"3"-1"-218"0,2 2 1 0,1-4-31 15,6-2-1-15,20-11-12 0,13-19-26 16,-11 7-30 0,-10 4 1-16,-19 16-29 0,15-26-1 0,-14 3-49 15,-3-5 73-15,-3 0 36 16,0 26 1-16,-3-2 55 16,-2 3 25-16,2 3-52 15,-5-20 2-15,-7 15-14 0,7 16 0 16,18 18 17-16,-26-1-8 0,13 34-14 15,3-2-1-15,0-7-2 16,0-26 1-16,0 15-3 0,0-19-1 0,0 31-5 16,0-33 0-16,0 13-4 0,0 8 0 15,0-16-15-15,0-2-1 0,0-5-40 16,0-10 30-16,6 7 23 16,-1-6 1-16,-5-12 4 15,8 13 0-15,-2-6 5 0,38-4 1 0,-30 1 6 16,3 2 2-16,0 0 10 0,-8 4 2 15,-9 2 2-15,3 0 2 0,-6 1-8 16,6 0-1-16,-6 3-12 0,3-1 1 0,-3 1-4 16,-9 34-1-16,-5-22-5 0,0-8 0 15,22-16-9-15,-30 21 1 0,13-12-11 0,18-8 2 16,-14 9-19-16,7-4 2 0,1-2-4 16,-3-2 1-16,-1-1-12 0,4 2 23 15,0-3 16 1,2 2 1-16,0-1 3 0,-1 1 0 0,2 1-1 15,-1-2 1-15,1 1-5 0,0 2 1 16,-3 2 7-16,0-3-1 0,0 3 4 16,3-4-1-16,-3 5-2 0,2-2 1 0,-1 2-11 15,2 1 1-15,-3-1-27 0,1 2 1 16,-1-3-64-16,2 1 14 16,0 2 58-16,-2-3 1 0,0 1 23 15,1 0 0-15,-1 1 15 0,0-2-1 16,2 1-7-16,-2-1 1 0,0 2-30 0,-2-1 1 15,1-1-119-15,-3 1 0 0</inkml:trace>
  <inkml:trace contextRef="#ctx0" brushRef="#br0" timeOffset="1284">14975 4255 820 0,'0'0'410'0,"5"0"-322"15,-1 0 0-15,10-3 37 16,18-4-53-16,31-4-32 15,55-17 0-15,-116 27-17 0,55-13 1 16,30-10-12-16,-27 13 1 0,-6 4-7 16,-2 1 1-16,-32 5-3 0,20-4 0 0,-11 4-6 15,-19 1 1-15,19 0-11 0,-19 0 2 16,-7 1-29-16,0 0 2 0,2 3-62 0,-10-4 1 16,2 0-375-16</inkml:trace>
  <inkml:trace contextRef="#ctx0" brushRef="#br0" timeOffset="3527.65">18266 3141 676 0,'10'0'403'0,"0"0"-185"0,4 3-34 16,-6 1-117-16,23 8 1 0,-16 6-30 15,-7 2 1-15,2 17-20 0,-8-21 2 16,-2 17-12-16,3 0 0 0,-3 4-4 16,0-18 0-16,-3 1-22 0,3 15 1 15,-9 23-47-15,1-20 2 0,-8 12-61 16,3-12 0-16,-1-5-79 0,0-5 1 0,-6 0-66 16,13-26 2-16</inkml:trace>
  <inkml:trace contextRef="#ctx0" brushRef="#br0" timeOffset="3735.15">18276 3662 195 0,'18'-48'224'0,"-7"21"-132"0,1 7 0 0,3-2 73 16,74-80-45-16,-69 89-102 16,6-1-1-16,-9 5-20 15,-1 3 1-15,-9 5 4 0,0 1 1 0,-6 3-1 16,-5 1 0-16,2 2-4 16,0 1 0-16,-5 32-4 0,-16 2 0 0,6-11-6 15,1-1 2-15,-8 5 3 0,19-25 0 16,-4 7 3-16,6-9 1 0,-1 5 3 15,-1-1 0-15,6-9-2 0,-1 0 0 0,4-6-21 16,0 8 2-16,-1-6-73 0,2 0 0 16,-1 0-71-16,2-2 1 0</inkml:trace>
  <inkml:trace contextRef="#ctx0" brushRef="#br0" timeOffset="4016.21">18412 3828 530 0,'-6'3'296'0,"3"0"-255"15,3-3 0-15,3 0 58 16,0 0-38-16,-1-3-54 16,-1 3 1-16,12 0-5 0,10-4 0 15,12-5-2-15,8 1 0 0,-11 5-4 0,3 2 1 16,-19 4 1-16,1 0 1 0,29 12 13 16,-3 11-1-16,-8 19 34 0,-19-9 0 0,0 11 54 15,7 0-19-15,-1-6-57 16,-2-19 2-16,-6-14-9 15,-7-4 1-15,12 4-1 0,-9-7 0 0,-2-7 11 16,-3-2-2-16,3-6-21 16,-13 15 0-16,22-51-18 15,-21 31 0-15,-1-1-47 0,2 11 0 16,-5-17-98-16,5 7 1 0</inkml:trace>
  <inkml:trace contextRef="#ctx0" brushRef="#br0" timeOffset="4859.71">21422 3439 783 0,'11'18'433'0,"-3"3"-340"15,3 2 0-15,-1 13 66 0,49 168-58 16,-47-156-77 0,3 18-1-16,-4-10 6 0,0-3 1 0,1 10 8 15,2 16 4-15,-3-26-25 16,-13-48 0-16,5 18-4 16,-3-18 2-16,-1 3-23 0,-3-6 2 15,-9 1-66-15,-10-10-97 0,-20-14 11 16,4-6 1-16,-13-27-73 15,20 14 0-15,-6-23-156 0,-8 2 250 16,4 14 137-16,8 29 0 16,11 9 41-16,0-1 0 0,8 0 5 15,-2-4 0-15,14 9-11 0,1 0-1 0,-2-6-1 16,10 18 1-16,0-11 54 0,5 0-19 16,-5 3-26-1,37-15 1-15,-22 27 50 0,-5 20-29 16,-17-1-50-1,-6 6-1-15,-4-8-10 0,-4-6 0 0,1-3-10 16,1-6 0-16,3-4-73 0,7-9 2 16,14-18-382-16</inkml:trace>
  <inkml:trace contextRef="#ctx0" brushRef="#br0" timeOffset="5131.71">21730 3686 421 0,'4'0'382'0,"-2"10"-168"0,-5 3-100 15,-5-2-79-15,-3 20 0 16,-7-14-20-16,3-1 1 0,5-11-8 16,-14 15 0-16,6-6 11 0,7 3 1 15,3-2 5-15,3-1 2 16,8-12 14-16,4 6 1 0,8-3 94 16,33 2-24-16,-7-2-60 15,5-1 0-15,-9-1-16 0,-9 0 0 16,-16-1-14-16,11 4 0 0,8 3-5 15,-13-1-1-15,-13-4-8 0,13 9 1 0,-15-11-6 16,3 0 1-16,7 7-15 0,-12-8 1 16,2-1-89-16,-15-8-213 15,9 8-229-15,4 2 0 0</inkml:trace>
  <inkml:trace contextRef="#ctx0" brushRef="#br0" timeOffset="6735.73">24217 3613 643 0,'7'0'362'0,"-1"15"-186"15,7 9-53-15,-1 3-65 16,43 101-46-1,-46-106 1-15,5 16-11 0,-6-5 1 0,1 1-44 16,-4-4 0-16,-4-10-234 0,-7-9-407 16</inkml:trace>
  <inkml:trace contextRef="#ctx0" brushRef="#br0" timeOffset="6960.2">24348 3603 526 0,'2'-13'350'0,"10"-3"-186"0,5 2-65 15,-6 4-50 1,28-21 0-16,-10 24-9 0,-11 8 1 0,-10 10-22 16,-2 1 0-16,14 26-11 0,-1 26 1 15,-6-13-4-15,-2 3 2 0,-6-26-5 0,2 29 0 16,-2-6-18-16,-1 0 2 0,-1-5-51 15,-3-24 0-15,2 17-106 0,0-6-1 16</inkml:trace>
  <inkml:trace contextRef="#ctx0" brushRef="#br0" timeOffset="7111.74">24384 3852 646 0,'0'-6'287'0,"6"1"-266"0,-1 2-1 0,3-1-23 16,5-7 1-16,13-2-217 0,-10-5-256 16</inkml:trace>
  <inkml:trace contextRef="#ctx0" brushRef="#br0" timeOffset="7600.24">24427 3929 395 0,'-28'14'361'0,"10"-1"-148"0,4-5-138 16,8-3-73-16,7-8-12 15,4-2-52 1,26-22 7-16,42-30 0 0,33-21-63 16,-15 21 88-16,-5 2 33 15,-23 20 0-15,-29 13 0 16,-8 8 0-16,-9 7 50 0,-5-1 1 0,-7 5 20 16,-4 3-1-16,-2 0-27 0,-1 0 1 15,0 0-22-15,1 0 0 0,-1 0-19 0,-1-3 0 16,-1 3-10-16,3 0 0 0,-1-1-37 15,-3 0 1-15,-1-2-27 0,3 0 2 16,0-2 1-16,1 0 2 0,-32-29-4 16,33 8-1-16,1 10 35 0,-3 1 0 0,3 3 28 15,0 2 1-15,0 9 72 0,0 0 2 16,3 10 23-16,-2-7 1 0,2 6 13 16,7 19 1-16,4 21-5 0,-2-4 1 0,2 17 79 15,3 17-59-15,7 49-63 16,-10-55 2-16,-3-16-27 0,-2-5-1 15,-1-4-20-15,-5-34-1 0,2 18-8 16,-2-6 1-16,-3-17-11 0,1 22 0 16,-4-26-82-16,-5-1-57 15,-10 7 65-15,10-21 0 16,-48 0 12-16,26-19 0 0,-11-31 40 0,18 13 0 16,1-1 27-16,4 4 0 0,5 5 10 15,0 6-1-15,8 11 3 0,-1 4 1 0,6 14-12 16,0 0 0-16,0-8-6 0,0 9 0 15,0 0-21-15,3 9 1 0,3-10-93 16,-3 3 1-16,-1-1-222 0,5-6 0 0</inkml:trace>
  <inkml:trace contextRef="#ctx0" brushRef="#br0" timeOffset="7719.74">25181 3391 584 0,'-2'0'166'0,"2"0"-355"0</inkml:trace>
  <inkml:trace contextRef="#ctx0" brushRef="#br0" timeOffset="7823.74">25261 3712 701 0,'0'30'302'0,"0"-6"-270"0,0-11-57 16,0-3 0-16,-3 12-444 0</inkml:trace>
  <inkml:trace contextRef="#ctx0" brushRef="#br0" timeOffset="8299.24">25033 3309 180 0,'10'-2'183'0,"-1"2"-71"15,-1 0 2-15,-2 0-6 0,0 2 0 0,14 3-36 16,-17 0 0-16,14 10 12 0,-18-8-16 16,25 30-52-1,-18-19 1-15,-3-4-11 0,2-4 1 0,-1 0-6 16,1 1 0-16,-2 0-19 0,2 1 2 16,-5-3-81-16,3 17-54 15,-3-20-1-15,0 7 0 0</inkml:trace>
  <inkml:trace contextRef="#ctx0" brushRef="#br0" timeOffset="8460.74">25106 3395 498 0,'-2'0'239'0,"2"1"-209"16,0-1 0-16,0 2-26 0,0 0 1 0,0-2-87 15,0 0-1-15,0-2-107 0,0-1 1 16</inkml:trace>
  <inkml:trace contextRef="#ctx0" brushRef="#br0" timeOffset="8571.24">25365 3251 449 0,'13'0'370'0,"-7"2"-289"16,-3 1 2-16,0-1-45 0,1 4 1 0,6 7-28 15,-9-4 0-15,-1 22-74 0,-9 13-195 16,0-31 30-1,-16 32-1-15</inkml:trace>
  <inkml:trace contextRef="#ctx0" brushRef="#br0" timeOffset="8676.45">25276 3748 582 0,'-5'27'336'0,"1"-3"-228"0,4-4-81 16,-3-5-79-1,0 10-1-15,3-6-145 0,0-11 1 16</inkml:trace>
  <inkml:trace contextRef="#ctx0" brushRef="#br0" timeOffset="9219.95">25415 3617 582 0,'-5'-22'286'0,"3"9"-230"0,4 2 0 0,3-3 3 16,10-24 2-16,5 17-9 0,21-14 1 15,-4 17-33-15,0 0 1 0,17-4 8 16,6 1-8-16,-7 6-14 15,-21 8 0-15,-19 8 11 0,-7 2 2 16,-3 2 0-16,12 5 2 0,-10 0 4 16,-10-10 2-16,10 10 10 0,3 16 0 0,-5 4-3 15,0-2 0-15,-3 4 4 0,4 5 1 16,-4-18 12-16,3 24 1 0,4 10-6 16,-1 13-4-16,3 2-24 15,-1 3 1-15,4 35-7 0,-3-29 0 16,0-27-4-16,-4-5 0 0,-7-49-2 15,7 45 0-15,-5-8-1 0,3-5 0 0,-3-9-3 16,0 3 0-16,-3-21-8 0,3 0 0 16,-6 6-9-16,4-11 0 0,-5 1-5 15,-1 2 0-15,-29-4 2 0,7-10 1 16,8 0 1-16,2-1 1 0,-9-8-16 0,-22-16-17 16,17 11 22-1,22 19 1-15,-11-11 8 0,3 2 1 0,2-4 4 16,-1-2 0-16,-7-19-2 0,8 10 1 15,4-3-2-15,-3-2 0 0,9 2 3 16,4 5 0-16,4 17 2 0,1-10 0 0,4 10 2 16,12-9 23-1,12-8 5-15,14 14 2 0,-32 18 8 16,22-2 1-16,-25 5-5 0,8 1 1 16,-12 2-11-16,13 9 1 0,-12 7 1 15,-5 12-12-15,0-3-16 16,-5 0 1-16,2-9-33 0,-3-9 0 15,1-11-67-15,-4 6 0 0,-6 0-83 0,16-15 1 16,-27 5-133-16,-3-20 1 0</inkml:trace>
  <inkml:trace contextRef="#ctx0" brushRef="#br0" timeOffset="9387.45">25401 3078 676 0,'-7'9'290'0,"6"9"-233"0,-2 16-40 15,3-6-66-15,3 112 0 0,-2-117-200 16,1 13 1-16</inkml:trace>
  <inkml:trace contextRef="#ctx0" brushRef="#br0" timeOffset="9831.45">25549 3246 493 0,'0'0'265'0,"0"7"-226"0,0-1 1 0,-1 5-30 15,-2 5 1-15,-1 4-123 0,-3 2 1 0</inkml:trace>
  <inkml:trace contextRef="#ctx0" brushRef="#br0" timeOffset="10091.95">25252 3696 355 0,'4'-4'303'0,"7"-2"-183"0,4 0-90 15,4-5-68-15,32-19-272 16</inkml:trace>
  <inkml:trace contextRef="#ctx0" brushRef="#br0" timeOffset="60891.81">7575 5085 802 0,'-23'17'387'0,"6"-5"-323"16,-2 3 0-16,4-1-22 15,-76 67 0-15,74-66-23 0,-13 16 1 16,5-6-17-16,5 0 1 0,6-6-13 0,8-15 1 15,2 8-6-15,2-9 1 0,2 0-3 16,0 6 0-16,5-13 0 0,-4 6 1 0,2 0 6 16,4 1 1-16,-3-2 8 0,2 0 0 15,-6 3 11-15,6 3-1 0,2 6 4 16,31 34 1-16,-41-19-3 0,-4 8 0 0,-2 2-8 16,5-18 0-16,-6 20-6 0,0-3 0 15,2-4-4-15,1 11 0 0,5-32 2 0,-1 11-1 16,4 0 7-16,2-3-1 15,4 14-8-15,3-9 2 0,1 4-7 0,2 5 0 16,-4 3 1-16,1 3 0 0,-4 4 6 16,-4 5 0-16,0 18-20 0,-3-23-99 15,1 29 79-15,1-4 0 16,-2 54-291-16</inkml:trace>
  <inkml:trace contextRef="#ctx0" brushRef="#br0" timeOffset="62963.3">7908 8106 450 0,'0'0'172'0,"0"0"-141"0,0 0 2 16,0 1 22-16,3 1-33 0,2 0-15 15,10 6 0-15,7-2 0 16,1-2 0-16,17-3-1 0,-6-1 1 16,5-1-5-16,1-3 0 0,-19 0 1 15,23-4-1-15,1-1 2 0,0 1 0 0,20-4 4 16,-27 6 0-16,0 4-4 0,-22 0 1 15,18 2 2-15,-3-2 2 0,-2 2 1 0,0 0 1 16,-2 0 0-16,3 2 1 0,0-2-1 16,-14 0 0-16,33 2-2 0,-31-2 1 15,36-2 0-15,-11-3-1 0,-1-1-2 0,2-6 0 16,25-6-4-16,-23 6 0 16,2 2 0-16,-5 3 1 0,9 4 11 0,5 1 19 15,-30 6-13 1,23 3-1-16,-1 2-4 0,-8 0 0 0,-8 5-5 15,16-2 1-15,-12-3-2 0,0-7-1 16,7-1-4-16,-22-1 1 0,27-2-7 16,3-5 0-16,2 3 2 0,0-5 1 0,1 3-3 15,-3 0 1-15,-3 2 2 0,-1 4 1 16,-5 0 4-16,-2 4 1 0,-21-1 3 16,40 4 0-16,-20-1 10 0,1 0 1 0,15-2 24 15,16 2-26-15,5-5-19 16,4-1 1-16,77-6 1 15,-96 5 0-15,1 1-3 0,-2-2 0 16,-1 0 1-16,-2 2 1 0,-58 0 16 0,60 0-1 16,-30 0-4-16,31 0 2 0,-1 0-9 15,30 3 0-15,-30 3 30 0,2-3 1 0,76 8 27 16,-12-10-21-16,-4 0-31 16,-56 5 1-16,-13 4 3 15,-1 2-1-15,-1 1-8 0,-13-7 1 0,-19-2-15 16,18 5 1-16,15 10-84 0,-21-3-185 15,-30-14-148-15,-4-2 2 16</inkml:trace>
  <inkml:trace contextRef="#ctx0" brushRef="#br0" timeOffset="64419.8">14201 8074 643 0,'0'0'221'0,"1"0"-213"0,1 0 0 0,4 0 0 15,8 0 0-15,9 0-6 0,9 0 0 16,39-2-19-16,-2 1 0 0,17-5-9 0,114-8 2 16,-84 1-39-16,4-3 1 0,18-3-140 15</inkml:trace>
  <inkml:trace contextRef="#ctx0" brushRef="#br0" timeOffset="64935.81">16798 7954 737 0,'22'3'267'0,"11"-3"-249"0,1 0-3 16,0 0 1-16,152 1-9 0,-139-1 0 16,53-1-53-16,15-4 0 0,8-2-20 0,13-3 0 15,8 0-11-15,14-1-1 0,15-1-397 16</inkml:trace>
  <inkml:trace contextRef="#ctx0" brushRef="#br0" timeOffset="65412.24">20984 7768 587 0,'0'0'199'0,"8"0"-199"0,0 0 0 0,8 1-33 16,13 2 1-16,144 6-207 0</inkml:trace>
  <inkml:trace contextRef="#ctx0" brushRef="#br0" timeOffset="65760.22">24348 7790 842 0,'0'0'276'0,"13"0"-263"0,-1 2 2 0,10-1 11 16,18 4 2-16,113 7-40 0,-110-11 2 0,-40-2-128 15,77 4 1-15,94-2 38 0,-82-1 1 16</inkml:trace>
  <inkml:trace contextRef="#ctx0" brushRef="#br0" timeOffset="76626.82">22845 11402 769 0,'-26'0'320'0,"4"-1"-295"0,7 1 0 0,-3 0 35 16,-1 0 0-16,-33-2-20 15,-37-10 0-15,104 16-19 0,-48-9 1 0,-4-5-12 16,-16-5 0-16,17 1-5 0,-20-12 1 16,21 5 8-16,0-3 1 0,2-1-9 0,6 2 0 15,1-1-4-15,2-4 0 0,3-2-3 16,-1-2 1-16,5-3 0 0,1 0 1 16,5-1-3-16,-1-1 0 0,5 1-1 0,7 22 0 15,-1-21-1-15,2 20 1 0,6-2-1 16,5-34 1-16,14-3 2 0,15-4 1 0,-4 17-3 15,3-4 0-15,13-2 1 0,-3 8 0 16,10 3 0-16,3-1 1 0,12 6 1 16,10 3 0-16,7 2 0 0,6 8 0 15,6 4 1-15,7 3 1 0,7 6-1 16,7 4 0-16,1 2 1 0,0 4 2 0,-3 7 0 16,-16 19 0-16,-5 9-3 0,-15 12 0 15,-10 5 5-15,-17 9 0 0,-11 4 2 0,-23-1 0 16,-17 3 6-16,-7 2-1 0,-19 14 48 15,-47 39 14-15,-35-10-54 16,19-45 2-16,2-12-19 0,-16-15 0 16,-4-3-56-16,-5 1 0 0,-1-4-160 15,-1-19 1-15</inkml:trace>
  <inkml:trace contextRef="#ctx0" brushRef="#br0" timeOffset="98015.71">12437 11167 461 0,'-4'0'300'0,"-1"0"-141"15,-1 0-44-15,5 0-34 16,-2 0-60-1,6 0 1-15,-2 0-21 0,-2 0 1 0,-2 0 5 16,3 0 0-16,3 0 1 16,0 0 2-16,3 0-5 0,1 0 1 0,16-2-18 15,14 1-1-15,-6-2-80 0,1-5 0 16,1-3-195-16,-4-5 1 0</inkml:trace>
  <inkml:trace contextRef="#ctx0" brushRef="#br0" timeOffset="98439.71">12563 10330 688 0,'0'27'327'0,"0"-3"-271"16,0-6-49-16,0-2 0 0,2 24-54 15,4 49-128-15,-4-75-199 16</inkml:trace>
  <inkml:trace contextRef="#ctx0" brushRef="#br0" timeOffset="98713.21">12652 10131 375 0,'14'-17'272'0,"-2"3"-191"0,-2 0-1 15,-1 3-29-15,20-22 0 0,-3 6-10 16,-9 7 2-16,-9 13-16 0,7-6 0 0,-1 0-15 16,-2 4 0-16,-5 6 14 0,9-5 0 15,-11 9 4-15,4 0-1 0,2 10-12 16,-11 2 0-16,22 34-9 0,-13-6 0 16,-2 3-5-16,1 0 2 0,-2 4-4 0,2-3 1 15,-4 1-3-15,3-4 1 0,-6-23-2 16,5 23 1-16,-2-4-61 0,0-2 1 0,-4-6-46 15,3-2-1-15,-3-21-55 0,-3-2 0 16</inkml:trace>
  <inkml:trace contextRef="#ctx0" brushRef="#br0" timeOffset="99003.21">12629 10234 250 0,'4'-16'148'0,"-1"9"-120"0,-2 0 1 0,7-3-5 15,6-15-17-15,-3 7-9 16,1 4 0-16,-6 2-18 0,-2 4 2 16,-4 2-13-16,5-5 2 0,-5 5-5 15,-1 13 1-15,1-14 10 0,1 3 0 0,-1 1 6 16,0 3 18-16,0 0 9 15,0-2 0-15,0 2-3 0,0-3 1 16,0 3-6-16,0-1 0 16,0 1-2-16,0 0 1 0,0-1-9 15,0 1 0-15,0 0-119 0</inkml:trace>
  <inkml:trace contextRef="#ctx0" brushRef="#br0" timeOffset="99527.23">12692 10096 118 0,'0'0'119'0,"0"0"-89"16,0 0 1-16,0 0-14 0,0 1 2 0,0 2-13 15,0 0 0-15,0-1-2 0,-1 1 1 16,1 6 4-16,-3 31 1 0,0-31 18 16,3 0 0-16,0-24 28 0,0 15 0 15,-3 25 25-15,6-36 0 0,-3 11-39 16,3 1 0-16,-2 0-28 0,2 2 1 0,2-3-8 15,1 2 0-15,28 10-4 0,-16-15 1 16,-4-1-5-16,-1-1 1 0,-3-2-92 0,1-5-88 16,-14 8 88-1,7-4 1-15,10-19-38 0,-12 12 96 16,0 15 37-16,-7 10 0 16,8-17 13-16,-3 4 0 0,0 6-7 15,0-1 0-15,-2 2-3 0,-1-1 0 0,0 3-3 16,-9 22 1-16,-6 3-4 15,7-9 0-15,-5 4-1 0,4-1 0 0,-2 0 0 16,2-2 0-16,9-15-3 0,0 1 0 16,-8 14 2-16,8-14 0 0,2 1 10 0,1-6 1 15,3-12 8-15,-2 8 0 0,2 6-4 16,2-6 1-16,-2-2 9 0,8 0 1 16,33 4 50-16,-6-9 28 0,-12 4 42 15,-16 9-44 1,19 9-79-16,-24 1-1 0,-5 3-14 15,0-2-1-15,-3-2-15 0,-2-2 1 16,-4-1-20-16,3-8-1 0,-10 9-35 16,13-18-7-16,-4 9 27 15,-24 6 0-15,19-8 12 16,1-2-1-16,7-2-18 0,11-2 0 0,-12 3-29 16,3-1 1-16</inkml:trace>
  <inkml:trace contextRef="#ctx0" brushRef="#br0" timeOffset="99687.73">12708 10613 296 0,'0'15'246'0,"0"-6"-35"0,0-3-92 16,6-2-99 0,2 6 1-16,7-5-16 0,3-2 1 0,15-3-15 15,-9 0 0-15,-1-3-45 0,-3-2 1 16,-8-1-263-16</inkml:trace>
  <inkml:trace contextRef="#ctx0" brushRef="#br0" timeOffset="101949.11">11591 10193 654 0,'0'7'322'0,"0"-3"-265"0,3-2-44 16,2 2-55-16,-2-3-103 15,0 0-10 1,-3-1 1-16,0 3-185 0</inkml:trace>
  <inkml:trace contextRef="#ctx0" brushRef="#br0" timeOffset="102375.61">11632 10507 254 0,'0'-6'236'0,"2"2"-166"0,1 3 1 16,0-5-24-16,4-1 0 0,12-13 5 16,12-22-32-16,-5 7-18 15,-6 4 1-15,0-1-23 0,1-10-24 16,-3 3 19-1,-10 4 1-15,-3 13 15 0,0-1 0 0,-4 15 8 16,3-14 0-16,-4 15 4 0,1-18 1 16,2 11 10-16,-3 10 0 0,0 3 2 15,0-1-1-15,3-1 17 0,-3 8-1 0,0-5 2 16,4 3 1-16,0 5-9 16,21 25 1-16,-13-1 5 0,-1 5 2 0,-2 3 1 15,1 0 0-15,0-1-1 0,-2-3 1 16,-4 0 0-16,3-6-1 0,-7-17-10 0,4 13-1 15,-3 6-14-15,-1-17 1 0,-1-9-31 16,-3 8 1-16,-3-3-26 0,-2-1 0 0,-14 2-37 16,0-11 20-16,-4-2 44 15,16-2 2-15,-23-11-4 16,16-4 1-16,2-5 1 0,-5-19-1 0,11 12 3 16,4 2-1-16,6 10-33 0,3 5 27 15,-1-12 19 1,10-7 0-16,-2 24 18 0,-6 7 0 15,-3 2 19-15,-2 4-1 0,1-2-13 16,3 1-1-16,-2 2-11 0,-1 1 1 0,11 35-11 16,-11-30 1-16,0-1-53 0,0-8 1 15,0-3-95-15,0-8 2 0</inkml:trace>
  <inkml:trace contextRef="#ctx0" brushRef="#br0" timeOffset="102524.61">12029 10242 421 0,'1'0'368'0,"1"5"-269"15,-2 5 0-15,0-2-41 0,1 8 2 0,-1 5-33 16,0-2 2-16,0-3-25 0,0 2 0 16,2-13-7-16,-1 9 1 0,4 2-28 15,8-5 1-15,-5-16-45 0,33 17-72 16,-26-16-86 0,14-2 1-16</inkml:trace>
  <inkml:trace contextRef="#ctx0" brushRef="#br0" timeOffset="115503.79">21681 8558 459 0,'0'-13'279'0,"0"3"-197"0,0 4-1 0,0-1-36 16,0 5 0-16,1-8-14 0,1 6 1 15,-1 14 17-15,4-11 0 0,1 8-6 16,6 11-1-16,47 69 18 0,-32 0-21 16,-3-2-27-16,-8-19 0 15,-5-23-3-15,-2 2 0 0,-1-6 1 0,-3-4-1 16,-4-20-1-16,1 12 1 16,-2-18 1-16,0 19 1 0,0-13 1 15,0-7 0-15,0-5-8 0,-2-1 1 0,-7 6-24 16,7-15 1-16,-8 9-25 0,-37 6 1 15,34-10-12-15,-29-6-1 0,10-3 10 0,0-9 0 16,-24-15 16-16,19 8 1 0,2-3 16 16,1 1 1-16,4 4 6 0,0 1 1 0,18 9-10 15,-8-11-16-15,3 3 10 16,8-7 2-16,12 23-1 16,3-2-1-16,8-1 8 0,2 2 1 0,-7 4 5 15,-2 4-1-15,32-10 9 16,-24 8 1-16,-10 4 1 0,-1 0 0 0,10 5 0 15,-23-4 0-15,12 1-6 0,0 1 0 16,-3-5 1-16,15 27 0 0,-25-46 4 0,16 25 0 16,-2-7-6-16,3 1 0 0,31 10-2 15,-6-33 0-15,-6-1 2 0,19-13 1 16,-8 17 2-16,-4-1 1 0,-19 16 7 0,17-6-1 16,8 4 23-16,-18 6 1 0,-16 4 16 15,-2 2 0-15,12 10-8 0,-13 4 1 0,-7-17-13 16,10 41 1-16,-5-22-14 0,-2-1 0 15,0-14-11-15,2 9 1 0,-1-7-8 16,1-1 2-16,1-2-22 0,3-17-1 16,-1 19-43-16,3-5 0 0,29 3-201 15,3-26-118-15</inkml:trace>
  <inkml:trace contextRef="#ctx0" brushRef="#br0" timeOffset="116571.81">21931 8557 600 0,'14'-10'305'0,"4"-2"-175"0,4-2-52 16,-7-1-68-16,37-22 1 0,-12 4-10 15,-20 15 1-15,-6 3-8 0,0 2 1 16,-5 2-23-16,2 0 0 0,-7 4-19 16,-5 13 1-16,1-10 3 0,1 0 0 15,1 3 8-15,-2 1 2 0,0-1-38 16,0-2 36-16,-2 3 31 16,2-2 2-16,-1 4 6 0,-2 1-1 15,-5 8 24-15,-18 7 11 0,6 27-27 16,3-11 1-16,10-10-10 15,0-5 2-15,3-3-8 0,0-3 1 16,4-5-35-16,0-7-53 0,0-2 33 16,4-6 1-16,-3 2 12 15,10-7 43-15,23-39 27 16,3 3 0-16,-20 35 11 16,-3 3 1-16,-7 9-9 0,4-2 1 0,-3 1-7 15,-2 2 0-15,-12 10 0 0,6 1-17 16,7 18-11-1,-14 18 2-15,-3-15-7 0,4-20 1 0,-14 26-2 16,5-13 0-16,1-5 5 0,2-4 0 16,0-4-19-16,4-4 0 0,6-8 14 0,2 1 0 15,3-2 8-15,-3 2 2 0,3-2 2 16,4-1 0-16,0 1 6 0,-1-1-1 0,37-4 16 16,-13 2 1-16,-18 5 64 0,8 10 35 15,8 13-62 1,-18 0 0-16,-5 13-16 0,-5-14 1 15,0-10-14-15,0 8-1 0,0 0-13 16,0-5 0-16,-5-12-7 0,5 3 0 0,-3 11-5 16,0-12 0-16,0-2-36 0,3-11 1 15,-3 11-40-15,0-1 0 0,0-3-3 16,-4 1-1-16,-23 6-9 0,2-18 67 16,-6-6 21-16,11 0 1 15,8 4 1-15,4 3 2 0,2 1-9 0,-3 0 0 16,10 4-18-16,-7-10 2 0,8-3-74 15,5-2 0-15,6-2 1 0,6 0 1 0,7 6 53 16,17-3 2-16,-27 16 38 16,14-4 1-16,7-3 48 0,-27 10 1 0,8-1 59 15,-12 1-1-15,1 6-18 0,-1 3 0 16,-9-6-34-16,9 26 1 0,-12 11 4 16,-4-14-52-16,10-18-16 15,2 0 1-15,-2-4-23 0,-2 11 1 16,4-2-68-16,10-12 0 0,-8-18-100 15,2 17 0-15</inkml:trace>
  <inkml:trace contextRef="#ctx0" brushRef="#br0" timeOffset="117031.29">21986 8957 183 0,'-8'0'130'0,"3"0"-103"0,2 1-1 0,3-1-16 16,-4 0 2-16,8 0-10 0,-4 2 0 0,-4-1 0 16,4 0 0-16,4-1 1 0,-4 1 1 15,1 1 18-15,3-2 2 0,3 3 22 16,-6-3 1-16,5 3 12 0,1-2 0 0,30 14 64 16,-58-19-30-16,28 8-62 15,-7-4 0-15,10 5-20 0,-10-2 2 16,0-3-10-16,0 0 0 15,5 5-12-15,-1-3 0 0,-4-2-17 0,3 1 0 16,1-1-121-16,3-7-52 16,0 3 128-16,-6 4 0 0,54-23 50 15,-29 1 0-15,-7 14 26 0,1 3 1 16,-2-1 40-16,-1 0 0 0,2 3 26 16,-5 2 0-16,-2 0 53 0,-6 2-52 15,3 0-58-15,-3 1 1 16,2-1-10-16,-7-1 2 0,10 4-10 0,-11-5 1 15,6 1-5-15,2 0 0 0,-4 0 2 16,33 0 0-16,-56 0 13 16,61-4 0-16,-37 8 24 0,-17-1 1 0,16 0 1 15,4 1 0-15,-8-1-10 0,2 3-27 16,-1-6-29-16,25 33 0 16,-24-31-115-16,-17-24 1 0</inkml:trace>
  <inkml:trace contextRef="#ctx0" brushRef="#br0" timeOffset="117243.29">22515 8359 557 0,'-2'29'309'0,"1"-7"-246"15,1 1 1-15,-2-6-36 0,-3 76 0 16,4-79-22-16,1 16 0 0,0-27-50 16,-3 28-223-16,-5-20-130 15</inkml:trace>
  <inkml:trace contextRef="#ctx0" brushRef="#br0" timeOffset="117420.29">22504 8552 312 0,'12'-18'267'0,"-5"6"-198"15,1 3 1-15,2 4-12 0,13-13-58 16,-12 14-23-16,-8 4 1 16,-3 0-191-16,-18 10-140 15,25-6 248 1</inkml:trace>
  <inkml:trace contextRef="#ctx0" brushRef="#br0" timeOffset="117587.29">22493 8761 257 0,'0'-9'188'0,"3"2"-129"16,-3 2 0-16,5-1-26 0,-2 3 1 0,0-8-15 16,3-1 2-16,4-1-3 0,-17 22 0 15,14-15-7-15,-4 0 0 0,1 1-9 16,-1 3 0-16,0-5-30 0,-3 7 1 0,5-8-130 15,-4 3-68-15</inkml:trace>
  <inkml:trace contextRef="#ctx0" brushRef="#br0" timeOffset="118035.8">22489 8792 223 0,'3'-8'219'0,"-2"1"-127"16,2 4 0-16,2 0-14 0,-2-3 2 16,3-2-21-16,0 3 0 0,-7 10-28 0,5-9 0 15,0 1-22-15,3-1 0 0,-4 3-8 16,2 0 1-16,-1-1-8 15,-1 0 0-15,4 1-21 0,-4 0 2 0,2-2-40 16,-1 2 2-16,0 0-8 0,-1 1-1 16,-3 1 32-16,4-1 0 0,-4 1 30 0,3 3 1 15,0-1 19-15,-2 0 1 0,25 27 192 16,-22 8-92-16,0-9-71 16,-2-15 0-16,3 30 25 0,-1-36 53 15,0 11-78 1,7 8 1-16,-3-21 22 0,21 15-11 15,12-10-34-15,-12-3 2 16,-18-7 6-16,11 0 1 0,-5-1-11 16,0 0 1-16,-3 0-4 0,1 0 0 15,-11-1-15-15,3-1 0 0,11-7-41 0,-2-9 0 16,-23 17-37-16,32-38 1 0,-17 11-46 16,-2-2 0-16,-1-8-105 0,-3-8 0 0</inkml:trace>
  <inkml:trace contextRef="#ctx0" brushRef="#br0" timeOffset="118319.29">22290 8603 484 0,'7'-2'183'0,"-3"-2"-188"16,2-1 2-16,-2 2-106 0,1 1 1 15</inkml:trace>
  <inkml:trace contextRef="#ctx0" brushRef="#br0" timeOffset="118495.79">22432 8871 369 0,'9'14'268'0,"-5"-4"-184"0,0-1-1 16,-1 1-23-16,3 8-1 0,-1-3-26 15,-2 0-1-15,2 2-5 0,2 5-22 16,-3-10-15 0,3-1-1-16,-6-10-54 0,1 0 0 0,-1 0-100 15,-4-7 2-15</inkml:trace>
  <inkml:trace contextRef="#ctx0" brushRef="#br0" timeOffset="119907.32">23484 8727 513 0,'0'-6'275'0,"0"4"-197"0,0 2-1 0,1 3-2 16,1 0-1-16,1 4-39 0,6 18 0 15,4 13-26-15,-6-2 0 0,-1 3-15 16,-1-1 0-16,-4-11-128 0,4 15-286 16</inkml:trace>
  <inkml:trace contextRef="#ctx0" brushRef="#br0" timeOffset="120175.79">23625 8528 309 0,'17'-20'202'0,"2"9"-44"15,-7 6-85-15,-3 1 1 16,22-12-37-16,-19 15 1 0,-1 0-10 15,-2 0-1-15,-3 2-4 0,5 4-1 0,12 23 10 16,8 41-3-16,-8-2-13 16,-5-5 0-16,-7-6 0 0,0-3-1 15,-2 0-6-15,-2-2 1 0,-3-27-5 16,2 25 2-16,-3-5-6 16,0-25 1-16,1 20-24 0,1-4 2 0,-2-10-86 15,-1-5 0-15,-4-17-184 0,-3 9 1 16</inkml:trace>
  <inkml:trace contextRef="#ctx0" brushRef="#br0" timeOffset="120607.8">23631 8690 332 0,'20'-16'166'0,"0"-7"-104"0,-4 5-49 16,-3 4 0-1,29-36-25-15,-18 14 0 0,-7 6-69 0,-6-2-39 16,-10 24-31 0,-1 3 41-16,-1 3 96 15,2-9 1-15,-4 25 19 0,3-12 0 16,-2 2 14-16,-1 3 0 0,-13 33 12 16,8-20 0-16,-4 11 7 0,4-13 1 0,1 3-1 15,-2 1 1-15,-1 1-12 0,3 0 1 16,0-3-11-16,3 4 2 0,-2-5-13 15,3-10 1-15,0 6-5 0,3-10 1 0,0-3 1 16,0 14 1-16,12-24 13 16,11 24 36-16,20-19-10 15,-6-2 1-15,-8-3-5 0,-6 8 1 16,-5-1 11-16,-2 1 0 0,-13 1-1 0,0 2 0 16,5 10 27-16,-13-4-32 15,8 15-33-15,-8-3 0 0,-1-5 0 16,-1-6 0-16,1-6-13 0,4-2 0 15,7-11-31-15,-5 9 2 0,-3 6-24 16,3-6 0-16,0-1-79 0,0-1 0 0,-2-2-74 16,2 3-1-16</inkml:trace>
  <inkml:trace contextRef="#ctx0" brushRef="#br0" timeOffset="120731.79">23745 9072 636 0,'-13'20'395'0,"1"-8"-227"16,8-5-102-16,1-3-39 15,6-2-27-15,-3-2 0 16,1 7-66-16,9-16 1 0,-5 5-152 16,40-17 2-16</inkml:trace>
  <inkml:trace contextRef="#ctx0" brushRef="#br0" timeOffset="121067.29">23633 8806 591 0,'-5'0'324'15,"4"0"-195"-15,2 0-48 16,1 0-68-16,-2 1 1 16,1-1-16-16,-1 1 1 0,2 1-35 0,0 2 0 15,2 0-58-15,-4-1 1 0,0 0-63 16,0-3 1-16,18 39-164 0</inkml:trace>
  <inkml:trace contextRef="#ctx0" brushRef="#br0" timeOffset="121247.3">23725 8922 389 0,'-5'-7'287'0,"4"3"-197"16,1 1 0-16,0-1-27 0,1 3 0 0,3-8-11 15,11-3-40-15,-6 11-27 16,35-27-73-16,-22 19-108 16,-17 7-162-1</inkml:trace>
  <inkml:trace contextRef="#ctx0" brushRef="#br0" timeOffset="121407.79">23769 9184 694 0,'-16'0'299'0,"10"-3"-262"0,2-1 0 0,4-1-20 16,4 1 1-16,-1-6-28 0,10-3 2 16,16-13-126-16,13-5 2 0</inkml:trace>
  <inkml:trace contextRef="#ctx0" brushRef="#br0" timeOffset="128625.02">14422 8133 62 0,'0'0'0'0,"0"0"1"15,0-2 0-15,0 2 0 0,0-1 1 0,0 1 0 16,0-1-1-16,0 1 0 0,0 0 0 16,0-2 0-16,0 1-1 0,0 1 1 0,0 0-6 15,0-1 1-15</inkml:trace>
  <inkml:trace contextRef="#ctx0" brushRef="#br0" timeOffset="135747.54">16609 12516 66 0,'-3'-2'41'0,"1"0"-40"0,4 4 0 0,-4-2-1 15,2 0 0-15,0 0 0 0,0 0 0 16,0 0-3-16,-1 0 1 0,1 0 0 0,0 0 0 16,0 0-2-16,0 0 0 0,0 0-8 15,0 0 1-15</inkml:trace>
  <inkml:trace contextRef="#ctx0" brushRef="#br0" timeOffset="137471.54">10730 12750 688 0,'-2'0'272'0,"2"0"-223"0,3 0 42 16,1 0-66-1,4 0 1-15,5 0-19 0,16-2 0 0,15-6-6 16,-10-2 0-16,5-4-1 0,-3 3 0 16,3 4 0-16,2 2 0 0,-4 3 0 15,0 1 0-15,-19 0 3 0,15 1 1 0,-4 1 2 16,-18 2 0-16,27 4 10 0,-6 5-1 16,-23-9 2-16,8 4 1 0,13 3 26 0,-7-5 1 15,-1-1-14-15,8 1 2 16,5-4-12-16,2-2 2 0,2-1-5 0,-20 1 2 15,4 1-10-15,17-2 1 0,4 1-6 16,19-1 1-16,-8 2 4 0,16 0 1 16,3-3-6-16,5-2 0 15,80-20 18-15,-94 12 0 0,-1 0 15 16,-2-4 0-16,-5 5 0 0,-6 1 2 0,4 4 29 16,20 4-16-16,-50 6-40 15,-2 0 1-15,27 2-10 16,-10 5 2-16,-6 1-8 0,18 7-1 0,-15-11-22 15,6-1-1-15,6-4-74 0,3 1 0 16,-16-8-528-16</inkml:trace>
  <inkml:trace contextRef="#ctx0" brushRef="#br0" timeOffset="138627.04">16552 10244 547 0,'-7'0'312'0,"3"2"-168"15,1 1-59-15,0-2-76 16,6-1 0-16,0-1 8 0,-3 1 0 16,0 1 8-16,2 0-1 0,7-1 2 15,16 6 1-15,12-6 14 0,-1 0-14 16,15 0-19-16,9 0 0 15,3 0 0-15,7 0-1 0,-11 0-2 16,-5 0 1-16,-2 0-3 0,0 0 0 16,-4 0 2-16,-2 0 0 0,-3 0-2 15,-1 0 1-15,-1 0 3 0,-4 0-1 0,-2 0 8 16,-3 0 0-16,-1 0 9 0,-2 0-1 16,2 0 7-16,0 0 0 0,10 0 8 15,18 0-20-15,33-3-11 16,-17-4 0-16,2 2-5 0,-5-4 1 15,-20 0-2-15,25-2 1 0,-36 5-4 0,-4 3 1 16,-15 3-27-16,15-1-82 16,-8-1 6-16,-3 2-1 0,5 2-99 15,-28-2 0-15</inkml:trace>
  <inkml:trace contextRef="#ctx0" brushRef="#br0" timeOffset="147639.07">17328 10991 170 0</inkml:trace>
  <inkml:trace contextRef="#ctx0" brushRef="#br0" timeOffset="165992.93">17624 11232 617 0,'-29'9'342'0,"6"-7"-273"0,1 3 2 16,3-3-22-16,-80 13 1 0,80-11-23 16,-22-1 2-16,34-4-2 0,-52 3-13 15,-4 0 2-15,-1-2 1 16,-2 0-2-16,4 1 0 0,36-2 0 15,-50-1 2-15,25-3-9 0,0-3 1 0,-24-11-3 16,26-1 0-16,-19-10-1 0,25 10 1 16,6 1-3-16,3 1 0 0,2-1-3 0,6 3 1 15,3 1-3-15,5-2 1 0,11 7-4 16,-6-10-1-16,2-14 0 0,6 12 1 0,5 12 1 16,-1-14 1-16,1 1 1 0,1 0 0 15,2 13-1-15,0-13 0 16,10-6 0-16,-4 20 0 0,11-14 2 0,-3 8 1 15,13-8 1-15,-5 5 1 0,0-1-1 16,-1 4 0-16,1 1 1 0,-1-2 0 0,-1 3-1 16,-4 1 0-16,-11 7-1 0,7-2 1 15,-9 3-2-15,8-4 0 0,-7 0 1 16,-3 7 0-16,-9 5 2 0,10-7 0 0,-4 2 2 16,1 1 1-16,-2 0-3 0,0 0 0 15,1-1 0-15,-1 1 0 0,0 0-8 0,0 0 1 16,3 0-15-16,-3 0-1 0,0 0-40 15,-3 0-35-15,3 0 18 16,0 0 2-16,-1-2-235 0,-7-3-221 16,6 5 403-1</inkml:trace>
  <inkml:trace contextRef="#ctx0" brushRef="#br0" timeOffset="166484.46">16824 10848 107 0,'-3'0'45'0,"2"-2"-46"16,2 4 1-16,-1-2 1 0,0 0 0 16,0 0-27-16,0 1 1 0</inkml:trace>
  <inkml:trace contextRef="#ctx0" brushRef="#br0" timeOffset="166836.44">16753 10868 419 0,'20'24'333'0,"4"18"-174"0,3 4-66 16,2 2-26-16,93 154-44 15,-107-178 2-15,8 15-12 16,-6-7 2-16,-5-9-7 0,0-7 0 16,-4-11 9-16,-5-1 1 0,0-3-7 15,-3-1 1-15,-3-10-14 0,3 6 0 0,3-33 2 16,-7-7 1-16,-3-15 0 0,0-4 1 15,-12-44 0-15,5 35 1 0,-9-37 3 0,16 48 1 16,-1 2 34-16,5 1-23 16,5 61-5-16,-4-24 0 0,2 22 9 15,3 1-1-15,-1 6-5 0,-1-1-1 16,4 3-6-16,13 57 1 0,-10-32-6 16,-1 0 0-16,-3-2-6 0,0-4 0 0,-1-6-12 15,-1-4 0-15,0-6-14 0,-2-10 2 16,1 8-21-16,-1-11-67 15,0-1-39-15,0-3 1 16</inkml:trace>
  <inkml:trace contextRef="#ctx0" brushRef="#br0" timeOffset="167499.94">17709 12572 860 0,'-70'19'372'0,"20"-9"-313"0,8-2 0 16,0-5-17-16,-165 15 0 0,168-18-23 16,-40 0 1-16,1 0-8 0,11 0 0 0,4-2-3 15,7-9 0-15,2-8 3 0,-11-23-16 16,15-6-2-16,21 2 0 16,15 3-2-16,8-3 1 0,6-5 0 15,3 0 1-15,9 21 1 0,-1-1 0 0,29-63 2 16,31-8 1-16,-2 34-1 15,9 2 0-15,15 2-5 0,12 12 1 0,5 3-2 16,6 2 0-16,6 4 2 0,7 11 1 16,-2 11 2-16,-1 14 0 0,-8 10 4 15,-17 14 1-15,-4 8 3 0,-18 24 0 0,-7 10 9 16,-21 13 0-16,-5 8 5 0,-14 6 1 16,-9 13 37-16,-26 42 30 15,-28-10-45-15,-13-53 2 0,-4-16-17 16,-12-4 0-16,-6-4-15 0,-17-9-1 15,-9-7-24-15,-15-8 0 0,-6-6-31 0,-5-6 0 16,-22-2-82-16,-71-18-19 16,23-20-11-16,87 0 1 15,22-2-232-15,6-20 1 0</inkml:trace>
  <inkml:trace contextRef="#ctx0" brushRef="#br0" timeOffset="178592">20627 7946 752 0,'-3'0'275'0,"1"0"-262"16,4 0 2-16,1 0 4 0,0 0 0 15,0 0-10-15,17-1-1 0,12-2-4 16,13-1 0-16,-8 2 14 0,2 1 1 16,3 1 11-16,-24 0 2 0,26 5 38 15,0 2 11-15,-1 4-37 16,17 8 1-16,-25-10 25 0,5-3-30 16,3-6-31-16,0 1 0 15,-24-1-6-15,16 0 0 0,-3-1-3 16,0 1 1-16,5-6-47 0,4-3-131 15,-8 0-62-15,-2-1 0 16</inkml:trace>
  <inkml:trace contextRef="#ctx0" brushRef="#br0" timeOffset="-190580.93">5077 14913 424 0,'-6'-6'224'0,"6"3"-154"0,0 4-1 16,0-1-9-16,0 0 2 0,0 0-25 0,0 0 2 16,-3-1-6-16,3 1 0 0,0 0 5 15,0 0 1-15,0 0-3 16,0 0 1-16,-3 0-9 0,3 0 1 0,0 0 15 16,-1 0-16-16,1 0-19 15,0 0-1-15,0 0 0 0,0 0 1 16,0 0-3-16,0 0 0 0,1-3-2 15,2 2 2-15,0-1-2 0,3-1 1 0,-1 2 1 16,3 0 1-16,45-19-2 0,-43 20 1 16,19 0-2-16,-9 0 2 0,-1 0-3 15,3 0 0-15,-11 2 0 0,9-1 0 0,1 0 0 16,2 2 0-16,8-1-1 0,-11-2 1 16,0 0-2-16,3 0 0 0,-12 0 2 0,13 0 1 15,2-5-3-15,2 0 1 0,1-1 0 16,-1 0 1-16,18-6 2 15,-17 9 2-15,-1 1-1 0,3 1 1 0,-2 0-2 16,1 1 1-16,0 0-2 0,0 0 1 16,-16 0-4-16,19 0 1 0,-1 0 0 0,0 0 0 15,-15-2-2-15,31 0 1 0,-18-4-7 16,4 0 0-16,14-8-20 0,-19 4 0 0,-2 4-48 16,-16 5-1-16,12-6-105 0,-3 4 1 15</inkml:trace>
  <inkml:trace contextRef="#ctx0" brushRef="#br0" timeOffset="-180612.85">9318 14568 474 0,'-9'-13'254'0,"3"1"-183"0,1 2 2 16,0-3 65-16,-7-25-1 0,6 13-2 16,3-2-6-1,1 22-78-15,2 0 1 16,-1 3 7-16,-1-11-1 0,7 34-18 15,-4-10 0-15,9 45-22 0,-3-20 0 0,1 39-12 16,0 9 1-16,7 104-4 0,-7-88-1 16,-2 3-20-16,-1-12 1 0,-1 2-64 15,4-6 1-15,-2-1-143 0,3-10-1 0</inkml:trace>
  <inkml:trace contextRef="#ctx0" brushRef="#br0" timeOffset="-180044.84">9438 14604 955 0,'-3'0'389'0,"3"1"-323"0,3 2 1 16,7 0 20-16,15 1-48 16,29 1-21-16,141 2 0 0,-238-12-1 15,144-1 2-15,107-17-11 0,-92 6 0 16,4-1-6-16,9-3 0 0,2 2 0 16,5 3 1-16,-5 3-2 0,-11 2 0 15,-4 2-4-15,-2-3 1 0,-2-2-1 0,-3 1 0 16,-4 2-9-16,-15 4 0 0,-2 0 7 15,-19 2 2-15,-6-3 3 0,-16 2 0 16,-5 1-4-16,-51 6 0 0,38-3 3 0,-9-2 0 16,2 3 3-16,-18 1 0 0,1 0 0 15,-14 0 1-15,13 0-3 0,-4 0 1 0,2 0-7 16,-2 0 0-16,0 0-2 0,1 0 0 16,1 0-17-16,1 0 1 0,1 0-18 15,6 0 18-15,17-1 23 16,-13 0 1-16,12-1 2 15,-21 1 0-15,12-1 9 0,-16 4-2 16,-6 4-2-16,9 0 0 16,10 20 1-16,-14 16 0 0,0-5 10 15,1 5-1-15,2-15-3 0,5 25 2 0,6 37 7 16,4-20 1-16,14 48-7 0,-10-34 2 16,-1 1-7-16,-2-9 0 0,-4-3-6 0,-3-1 1 15,-2-3-8-15,-6-10 0 0,-1-6-34 16,2-4-1-16,-3-24-97 0,-1-4 0 0,-9 17-351 15,-18 6 0-15</inkml:trace>
  <inkml:trace contextRef="#ctx0" brushRef="#br0" timeOffset="-179479.32">9377 15840 278 0,'-16'0'161'0,"5"-3"-74"0,4 3 0 0,2 0 26 15,-1 0-1-15,4 0-49 16,-9 0 2-16,4 0 2 0,24 3 1 0,-16-3 104 16,4 3-35-16,47-6-95 15,9-4 0-15,93-15 19 16,69-27-16-16,-2 9-29 16,-64-1 1-16,-11-1-9 0,15-2 1 15,5 1-7-15,-11 11 0 0,-5 4 0 16,-8 1 0-16,-6 3 0 0,-16 8 0 15,-9 4-2-15,-28 7 1 0,-13 3 3 0,-24 2 0 16,-7 0 3-16,-51 0 1 0,38 0 12 16,-6 0 1-16,-11 0-10 0,-3 0 0 15,-2 0-30-15,-11 0-1 0,7 0-158 0,0 0-381 16</inkml:trace>
  <inkml:trace contextRef="#ctx0" brushRef="#br0" timeOffset="-176193.79">18236 15760 622 0,'-5'6'297'0,"3"-4"-198"15,2 2 43-15,2-6-35 16,3-2-53 0,10 4-34-16,14-9 0 0,23-11 6 15,-7 5-1-15,9 3-2 0,6 3 0 16,5 1-1-16,5 6-1 0,14 2 27 15,59 8 4-15,-46 15-35 16,-48-3 2-16,-15-5-10 0,-18-7 0 16,28 11-4-16,-17-9 2 0,-1-2-3 0,-13-5 1 15,14 1-1-15,6-1 1 0,-12-3-2 16,19 0 1-16,-11-1-1 0,51-6 0 16,-19 1-2-16,7-3 0 0,0 1 2 15,-2 5 0-15,-2 2 8 0,1 0-1 0,56 1 0 16,-119 0 1-16,56-4-1 0,5 0 2 15,70-15 7-15,-19-11-5 16,0-3 2-16,-48 17-1 0,-11 8-2 16,-9 7 2-16,-1 1-6 0,-4 0 1 15,-21 5-5-15,-1 2 1 0,19 6-5 16,20 12 1-16,-19-9-24 0,19 5 0 0,-16-12-50 16,-1 0-1-16,5-3-55 0,-20-6 0 15,-4-6-262-15,25-5 0 0</inkml:trace>
  <inkml:trace contextRef="#ctx0" brushRef="#br0" timeOffset="-174796.82">22812 15804 893 0,'-6'4'430'0,"2"-3"-382"16,3 1 0-16,6-4 88 0,12 2-36 15,14 3-72-15,15-4-1 16,52-5-2-16,41-10-1 0,40-21 11 16,52-16-24-16,-10 1-12 15,-98 28 0-15,-31 7-46 16,-23 11 1-16,-11 5-92 0,-22 3-1 0,-13 4-285 15,-40 3 0-15</inkml:trace>
  <inkml:trace contextRef="#ctx0" brushRef="#br0" timeOffset="-174592.77">22793 16187 979 0,'23'0'391'0,"6"-3"-344"16,-2 1 0-16,9-7 10 0,148-45 2 16,-133 36-29-16,67-26 2 0,8 0-24 0,8-4 1 15,1 5-11-15,-12 8 1 0,9 3-95 16,48-4-55-16,-25 8-11 16,-72 15-1-16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48:35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13365 3931 985 0,'0'-46'518'0,"-3"17"-438"16,0 4-1-16,-6 6-31 0,-36-68 0 0,24 74 14 16,-55-15-28-1,-14 23-25-15,9 11-1 0,50 8-4 16,-1 5 1-16,-57 40-2 0,2 39 0 16,40-9-2-16,7 8 0 0,7 4-2 0,17-8 0 15,6-3 2-15,14-8 1 0,8-4 1 16,20-13 1-16,9-4-3 0,16-15 1 0,9-3-3 15,14-16 0-15,6-10-10 0,0-6 0 16,13-6-78-16,53-8-102 16,-11-22-64-16,-64-3-1 0</inkml:trace>
  <inkml:trace contextRef="#ctx0" brushRef="#br0" timeOffset="291.5">13716 3809 643 0,'0'-7'276'0,"7"5"-240"0,-1 1-1 0,5 0-2 16,10-2 0-16,-3 6-14 0,32 1 2 16,10 17-12-16,0 19 0 0,-28 0-11 15,-6 5 0-15,-10 3-7 0,-4 4 0 0,-12-1 9 16,-2 4 1-16,-8-29 10 15,-1-2 0-15,-22 51 34 0,-22-8 0 0,9-22 38 16,-1-2 0-16,6-4-9 0,6-6 0 16,12-11-30-16,17-10-27 0,32-11-38 15,33-2-201 1,71-12 21-16,-92 3 2 0,1-1 40 16,78-21 1-16</inkml:trace>
  <inkml:trace contextRef="#ctx0" brushRef="#br0" timeOffset="647.5">14731 3755 612 0,'-17'32'422'0,"-5"33"-166"16,4-4-154-16,5-3 0 16,-48 215-54-16,55-228 1 0,-2 34-32 15,13-13 2-15,9-11-13 0,21-21 1 0,9-9-2 16,13-21 0-16,1-13 1 16,0-7 0-16,-29-5-3 0,26-22 1 0,22-40-2 15,-34 14 0-15,-11-8 1 0,-6-5 1 16,-12-6-4-16,-11-7 0 0,-4 1 0 15,-7 3 0-15,-1 3 3 0,-8 15 1 0,1 12-1 16,-5 35 1-16,0 14-12 0,0 5 0 16,-2 16-2-16,-3 7-1 0,8 24-84 0,-44 81-186 15,21-10 1 1,9-25 0-16</inkml:trace>
  <inkml:trace contextRef="#ctx0" brushRef="#br0" timeOffset="815.54">14904 4260 980 0,'8'0'506'16,"-2"0"-434"-16,-2 0 1 0,3 2-4 16,-3 3 1-16,13 5-40 0,-3 2 1 15,-14-5-19-15,34 33 0 0,-13-1-4 16,-7-15 0-16,-2 0-5 0,-1 3 1 0,5 7-4 16,0 5 0-16,7 13-60 0,-4 5-36 15,-2-3-145-15,-11-6 0 16</inkml:trace>
  <inkml:trace contextRef="#ctx0" brushRef="#br0" timeOffset="3143.05">17670 3143 1031 0,'-35'0'409'0,"6"1"-368"16,3 1-1-16,0 7-3 0,-99 44 0 16,102-31-21-16,-14 33 2 0,14 4-15 0,9 4 0 15,21 0-4-15,2-5 0 16,11-30 4-16,0-2 0 0,37 51-1 0,26-7 1 0,-25-33-2 16,-1-5 0-16,-13-6 15 15,-6-2 1-15,-20-6 22 0,-9-2 0 0,-12-5 24 16,-14 2-34-16,-26 20-22 15,-43 5 2-15,20-22-7 16,0-4 0-16,0-4-5 0,3 2 1 0,-11-1-34 16,12-1-92-16,47-6-44 15,-15 5 0-15,33-8-179 0,-3-2 0 16</inkml:trace>
  <inkml:trace contextRef="#ctx0" brushRef="#br0" timeOffset="3284.05">17775 3810 790 0,'6'17'461'0,"0"-5"-368"0,-3 0 1 0,0 6-2 16,8 74-63-16,-8-72-30 15,-1-14 0-15,4 21-43 0,-3-20 1 16,4 15-82-16,-4-13-1 0,-1-6-316 16</inkml:trace>
  <inkml:trace contextRef="#ctx0" brushRef="#br0" timeOffset="3387.06">17930 3557 367 0,'-6'-15'276'16,"3"7"-239"-16,3 5 0 0,0 0-36 15,-3 3 1-15,3-1-89 0,-4-3 1 0</inkml:trace>
  <inkml:trace contextRef="#ctx0" brushRef="#br0" timeOffset="3735.55">18303 3831 630 0,'-15'-15'268'0,"8"1"-147"15,7 7 4-15,4 1-68 16,-1 2 1-16,0-4-19 16,9 5 1-16,-10 21-5 0,13-4 2 0,45 68 6 15,-46-9 1-15,-5 21 33 0,-3 12-1 16,-1 10-15-16,2-5 2 0,3-1-25 0,-1-13 0 16,-1-2-15-16,2-5-1 0,2-4-1 15,-8-12-1-15,-4-6-8 0,0-19 1 16,0-6-8-16,-2-56 1 0,-3 25-19 15,-4 25 0-15,-1-27-26 0,-10 1 0 16,12-16-48-16,-9-8 1 0,-12-26-160 0,-4-34 1 16</inkml:trace>
  <inkml:trace contextRef="#ctx0" brushRef="#br0" timeOffset="3847.55">18496 3418 720 0,'21'-20'304'0,"-9"9"-280"0,-4 6-64 15,-4 7-305-15</inkml:trace>
  <inkml:trace contextRef="#ctx0" brushRef="#br0" timeOffset="9571.46">22083 3033 700 0,'-45'0'251'0,"6"5"-240"15,6 3-1-15,0 5 33 0,-130 71 1 16,135-55 6-16,-24 44 0 0,10 12 0 16,7 5 1-16,10 8-3 0,13-6 1 0,2-3-12 15,8 1 1-15,4-1-15 16,1-10 2-16,6-1-12 0,11-11 0 0,6-7-7 16,6-20 0-16,5-11-20 0,6-5 0 15,18-12-185-15,15-24-148 0,-41-13 147 16,-6-3 1-16</inkml:trace>
  <inkml:trace contextRef="#ctx0" brushRef="#br0" timeOffset="9779.46">22295 3706 532 0,'-20'18'358'0,"5"3"-267"0,1 2 0 0,2 4-23 16,-51 104 2-16,55-95-3 0,2 45-38 16,15-26-37-1,2-45 1-15,-2-4-29 0,16 11 0 16,16-21 6-16,5-24 2 0,-33 11 21 15,29-40 0-15,-23 16 14 0,-7-1 1 0,-9 1-1 16,-3 3 0-16,-5 20 9 0,-1 2 0 16,-9-13 2-16,-2 8 2 0,-16-1-23 0,0 19 1 15,18 5-22-15,8 1 1 0,-9 4-96 16,6 4 1-16,7-7-154 0,0-1 1 0</inkml:trace>
  <inkml:trace contextRef="#ctx0" brushRef="#br0" timeOffset="10043.85">22601 3893 655 0,'-7'25'437'0,"6"-6"-318"16,-1-2-1-16,-2 9 83 0,-12 101-94 15,13-100-85-15,2 5 1 16,2-42-16-16,-4 39 1 0,2-9-14 16,1-3 1-16,-2-2-39 0,2-12 1 0,2-3-2 15,1-6 1-15,1-1 0 0,3-4 1 16,34-43 16-16,-1-22-1 0,-9 27 38 15,-1 1 1-15,1 12 34 0,-2 4 1 0,0 11 35 16,-5 9 8-16,-15 14-63 16,-6 1 0-16,12 7-11 15,-11 10-1-15,-4-8-14 0,4 26 1 0,-4-13-57 16,0-4 1-16,0-1-147 16,0-2 2-16,-8-17-235 0,-3 2 1 0</inkml:trace>
  <inkml:trace contextRef="#ctx0" brushRef="#br0" timeOffset="10951.85">23001 3845 891 0,'26'-14'451'0,"15"1"-246"0,9-3-118 16,-11 8-78-16,145-40 0 0,-160 45-10 16,23-4 0-16,2 0-86 15,-14 2-20-15,-29 4 47 16,11-4 1-16,-20 3 20 0,-8-3 1 15,5 7 19-15,2-4-1 0,-7-3 9 16,-60-13 0-16,41 14 7 0,-1-1 0 0,17 7 14 16,-15 2 0-16,-1 12 43 0,-6 34 39 15,6 41-27-15,26-19 1 16,4-10-11-16,0-1 0 0,1-34-19 16,1 32 1-16,2-34-23 0,4 26 1 0,11 16-29 15,-2-37 0-15,12-3-33 0,-6-21 0 16,-9-6-49-16,27 0 0 0,-19-13-267 15,21-34-146-15,26-54 386 16,-29 18-1-16,6 7 104 16,0-12 197-16,1 1-43 15,-25 37 1-15,-8 12-11 0,-2 21 0 16,-1 4-39-16,-3 1 1 0,-1 6-38 0,-2 4 1 16,1 2-27-16,-2 0 2 0,0 0 4 15,26-7 2-15,-10 7 1 0,14 0 0 16,-17 0-21-16,17 2 0 0,1-2-12 0,2 0 1 15,-20 1-18-15,17-1 1 0,-2 0-6 16,-6-1 1-16,-18-2 18 0,21-4 16 16,-12-4-6-1,-11-3 0-15,-9 8-4 0,-3 13 1 0,4-12-6 16,-3-1 0-16,-2 6 0 0,-30-23 1 16,5 22 3-16,7 0 0 0,2 1 4 15,0 1 0-15,11 1 6 0,-11 4 2 0,-8 10 18 16,13 4 1-16,-5 13 25 0,12-5 1 15,3 5 5-15,5 7 0 0,3-17-20 0,-3 23 0 16,3-24-21-16,3 26 1 0,-3-25-15 16,6 43 0-16,2-27-11 0,10 12 1 0,-2-26-33 15,2-7 1-15,-1-8-30 0,3-4 1 16,-9-8 3-16,25-4 1 0,-22-4-94 16,26-23 0-16,2-25 49 0,-17 9 1 0,-1-4 65 15,-7 0 2-15,-2-3 52 16,-1 2 0-16,2-3 128 0,0 2 21 15,0 14-83-15,-3 25 2 16,-3 14-8-16,-4 2-1 0,-1 7-21 16,13 11 0-16,-4 11-14 0,9 30 1 0,-2-6-3 15,2 1 1-15,14 20-9 0,11 7-24 16,-2-7-12-16,-12-25 1 16,-16-29-42-16,-7-7 1 0,-3-10-7 15,-4-2 0-15,-1-2-16 0,-3-2 1 0,0-14-113 16,11-42 16-16,-10-5 103 15,-1 25 1-15,2-39 55 16,-2 2 1-16,0 13 76 0,0-54 1 16,0 77 32-16,-3 48 0 0,0-33-35 15,0 6 1-15,-5 25 45 0,0 30-22 16,-33 14-65-16,-8 68-1 16,23-47-16-16,0-1-1 0,1-7-13 15,5-3 0-15,2-10-49 0,10-9 1 0,3-1-275 16,-4-16-348-16</inkml:trace>
  <inkml:trace contextRef="#ctx0" brushRef="#br0" timeOffset="11263.35">24751 3713 759 0,'29'-2'352'0,"-9"-1"-290"0,-2 3 1 15,-2-4-19-15,18 1 0 0,-6 1-28 16,-4 1-1-16,8-1-13 0,-12 2 0 0,-11-3-4 15,11 2 1-15,-4-2-57 0,-9 0 21 16,7-5 33-16,0-6 0 16,-25 12 4-16,13-5 0 0,4-24 2 15,-14 18 0-15,-9-8 24 0,0 12 8 16,27 28 10-16,-42-30 1 16,16 28 43-16,-1 34 1 0,5 29-4 15,4-16-1-15,4-30-32 0,-1 32 2 16,0-1-29-16,2-3 1 0,3-38-5 15,0 23 2-15,2-29-10 0,4 33 1 0,3-34-10 16,11 2 1-16,-6-20-16 0,21 1 0 16,-7-14-22-16,4-9 1 0,-13 6-38 15,44-29 1-15,15 4-244 0,-21 20 0 0</inkml:trace>
  <inkml:trace contextRef="#ctx0" brushRef="#br0" timeOffset="14043.79">26284 4163 698 0,'0'0'369'0,"0"4"-308"0,0 0 2 0,0 4-32 15,0-2 2-15,0 7-8 0,0 3-10 16,0 13-37 0,0-10 1-16,-1-1-131 0,-3 2 0 15</inkml:trace>
  <inkml:trace contextRef="#ctx0" brushRef="#br0" timeOffset="15807.61">27970 3016 799 0,'0'-2'408'0,"0"2"-336"16,0 0 2-16,0 0-2 0,0 0 2 0,0 4-31 15,0 5 1-15,7 12-23 16,1 22 2-16,3 29-12 0,-7-40 0 0,2 31-7 16,1 5 1-16,-2-3-3 0,-1-3 2 15,0-4-6-15,-1-9 2 0,1-8-1 16,1-5 0-16,2-7-2 0,0-7 0 0,-1-7-4 15,0-10 0-15,14 3-20 0,4-11 2 16,-2-14-34-16,6-10-1 0,18-31-7 0,-16 4 1 16,3-12 25-16,-4-11 1 0,0-6 32 15,-3 1 1-15,-3-4 28 0,11-11 35 16,-8 51 2-16,-18 39 2 16,-4 19 47-16,1 43-40 15,-5-14-42-15,1 33-1 16,-1 5-7-16,0-50 0 0,2 28-9 15,3-8 1-15,3-10 3 0,16 8 0 0,22-24-2 16,-8-14 0-16,-15-11-5 0,42-7 2 16,-45-4-7-16,1-3 0 0,36-32-8 0,-10-22 1 15,-26 15-8-15,-6 0 0 0,-7 5 1 16,-2-3 1-16,-4 9-6 0,-1 8-1 0,-1 29-55 16,0 2-1-16,0 2-63 0,0 0 1 15,-3-2-128-15,3 16-1 0</inkml:trace>
  <inkml:trace contextRef="#ctx0" brushRef="#br0" timeOffset="16135.11">28864 3516 707 0,'11'2'354'0,"-5"-1"-301"15,0-1 0-15,2 0-13 0,1 0 0 16,5 5 43-16,0-3 2 0,10 8-7 15,-2 10-1-15,-11 5-23 0,-4 7 0 0,-2 7-11 16,-5 2 1-16,0 1-9 0,0-22 1 16,0 19-13-16,0-4-1 0,0-22-14 15,0 14 0-15,0-6-5 0,1-16 0 0,1 7-19 16,3 1 1-16,1-15-33 16,-5-15 1-16,7 16-27 0,7-12 1 0,32-34-25 15,-25-4 0-15,-8 8 12 0,-6-2 0 16,0-4 60-16,-2-5 1 0,-6 27 43 0,3-27 2 15,1 33 25-15,-4-22 1 0,2 9-17 16,-1 9 1-16,-1 6-17 0,0 1 1 0,0 15-23 16,0 2 0-16,0-8-41 0,0 15 0 15,-1-5-178-15,-1-1 0 0</inkml:trace>
  <inkml:trace contextRef="#ctx0" brushRef="#br0" timeOffset="16287.63">29320 3545 1105 0,'-29'0'430'0,"18"0"-367"15,5 0-54-15,0 0 1 16,3 0-59-16,2 0 1 0,-7 1-450 16</inkml:trace>
  <inkml:trace contextRef="#ctx0" brushRef="#br0" timeOffset="24248">28270 4250 673 0,'43'0'294'0,"0"0"-235"16,-3 0 1-16,6 3 28 0,189 16 0 0,-180-11-40 16,68 8 1-16,3-1-36 0,0-1 1 15,-5 2-6-15,-24 1 0 0,-8 1 22 16,-24-5 0-16,-9 2-11 0,-14-5 0 15,-7 3-10-15,-18-8 1 0,-11-3 8 16,-3-2-105-16,-3 0-45 16,6 3 1-16,-27-13-547 0</inkml:trace>
  <inkml:trace contextRef="#ctx0" brushRef="#br0" timeOffset="25147.63">17090 5402 856 0,'40'8'356'0,"26"-1"-292"16,21-3 16-16,-2-2-41 15,312-1 0-15,-326-2-23 0,67-1 0 16,-2 1-12-16,-17 1 0 0,-9 0 0 15,-21 0 0-15,-11 1-2 0,-21 5 1 0,-10 4 0 16,-17-4 1-16,-40-5 35 0,32 4 14 16,-21-1-53-1,9 0 0-15,-30-8-80 0,17 4 0 0,-5 0-221 16,-35 1 1-16</inkml:trace>
  <inkml:trace contextRef="#ctx0" brushRef="#br0" timeOffset="30755.14">21700 6029 517 0,'-8'0'318'0,"3"0"-242"16,3 0 0-16,-1 0-4 0,5 0 0 0,-1 0-21 16,-1 0 1-16,-3 0 12 15,3 0-10-15,0-2-26 16,0 0 1-16,-1-1-5 0,1 2-1 16,0 0-4-16,0-2 1 0,0 3 27 15,1-2 1-15,-1 7-9 0,2 0 0 0,1 8-18 16,0 22 1-16,-1 41-11 0,-4-44 0 15,0-2-6-15,-2 56 0 0,1-33-4 16,-4-3 1-16,1-10-3 0,2-5 0 0,2-6-5 16,1-6 0-16,-1-7-13 0,2-3 2 15,0-9 9-15,0-4 1 0,3-12-4 16,2 13-1-16,-1-7-2 0,18-30 0 16,7-19 6-16,9-22-1 0,-13 17 6 0,3-3 1 15,-1 2-2-15,3 11 0 0,-4 12-1 16,0 11 0-16,-8 15 12 0,-1 5 0 0,-4 8 12 15,2 0-1-15,-11 8-4 0,-1 0 2 16,1 3-8-16,9 38 1 0,-11-14-6 16,-2 5 1-16,0-21-4 0,-2 20 1 0,1-23-3 15,-1 35 1-15,-1-25-10 0,2 5 1 16,2-27-1-16,4-2 1 0,2 7-4 16,12-10 1-16,-4-10-7 0,22-19 2 0,26-39-1 15,-9 11 9 1,-8 17 14-16,-32 37 0 0,16-12 11 15,-16 15 0-15,-10 3-4 0,4 9 0 16,-1 4-6-16,-10-6 0 0,10 38-14 0,-7-17 1 16,4-5-118-16,-4-1-1 0,3-19-463 15</inkml:trace>
  <inkml:trace contextRef="#ctx0" brushRef="#br0" timeOffset="31063.87">22848 6029 842 0,'-3'-7'542'0,"-3"5"-427"15,0-1 1-15,0 2-48 16,-2 1 0-16,-9 2-26 0,-9 14 0 16,-9 20-19-16,-1 22 0 0,17-14-16 15,3-1 1-15,8-2-9 0,5-4 1 0,6-10-9 16,2-18 0-16,4-4-45 0,22 15-24 16,-16-24 41-16,33-7 2 15,-19-14 11-15,6-33 1 0,-15 10 15 16,0-3 1-16,-1 3 10 0,0 3 0 0,3 4 12 15,-5 7-1-15,0 8 4 0,-5 7 1 16,-7 18 17-16,-2-3-1 0,3 15 33 16,5 18-30-16,0 39-23 15,-4 0 0-15,-3 0-11 16,3-16 1-16,2-3-6 0,2-7 1 0,3-5-78 16,1-7-141-16,-3-10-35 15,-2-8 0-15,-10-22-118 0,-5-15 0 16</inkml:trace>
  <inkml:trace contextRef="#ctx0" brushRef="#br0" timeOffset="31375.37">23239 5990 689 0,'11'0'444'0,"-1"0"-302"0,2 0 0 0,0 2-46 16,14 3 0-16,17 11-41 0,9 17 1 16,-18 0-25-16,-1 4 2 0,5 21 3 15,13 22 2-15,-4-2-30 16,-13-21 0-16,-15-29-12 15,-7-9 1-15,-6-5-36 0,-1-5-23 16,-5-8 16-16,0 2 0 16,-4-10-98-16,1-6-51 0,-7-18 118 15,-6-36 1-15,12 37 52 16,-10-65-1-16,8 31 33 0,3-1 1 0,-2-35 109 16,-1 72 76-16,-6-13-117 15,-2 14 0-15,-19 32-19 16,6 18-1-16,1 20 19 0,-51 89-42 15,22-12-31 1,12-23 0-16,21-29-37 0,1-16-1 0,7-6-99 16,5-4 1-16,4-5-308 0,-6-19 0 15</inkml:trace>
  <inkml:trace contextRef="#ctx0" brushRef="#br0" timeOffset="32903.61">25164 5329 1017 0,'-52'-2'456'0,"15"0"-403"0,5 2 0 0,3 5-19 16,-119 35 2-16,125-23-23 0,-21 32 1 16,8 7-12-16,9 6 0 0,14 4-10 0,4-4 0 15,18-4-16-15,2-30 0 0,26 62-54 16,38-2 18-16,5-12 52 16,-31-32 1-16,-15-7 35 0,-5 1 0 15,-12-4 22-15,-9-1 1 0,-13-7-6 16,-4-4 2-16,0-11-14 0,-14 10 1 0,-42 19 0 15,-12-11-21 1,-7-11-12-16,18-9 1 0,27-9-17 16,0 0 0-16,26-1-23 0,-14 0 1 15,17-4-153-15,3-1-185 16,-10-15 70-16,18-15 1 0</inkml:trace>
  <inkml:trace contextRef="#ctx0" brushRef="#br0" timeOffset="33032.61">25127 6128 621 0,'25'0'412'0,"-10"0"-206"16,-1 0-143-16,-5 0 1 16,11 1-27-16,-11 2 0 0,-6-1-23 15,4 3 0-15,-14-5-43 0,12 4-1 16,-3-2-80-16,-2 2 0 0,0-4-152 16,-2 0 0-16</inkml:trace>
  <inkml:trace contextRef="#ctx0" brushRef="#br0" timeOffset="33147.11">25298 5739 683 0,'0'0'324'0,"3"0"-239"0,-2 4-68 15,1 2-1-15,-1 2-95 16,4 5 2-16</inkml:trace>
  <inkml:trace contextRef="#ctx0" brushRef="#br0" timeOffset="33455.23">25590 6018 634 0,'-7'-6'313'0,"7"-1"-247"16,-3 4 0-16,3 0-15 0,3-1 0 0,0 0-21 15,4-4 0-15,-1 14 25 0,26-9 100 16,2 35-64-1,6 47 0-15,-22-6-17 0,1 6 1 0,-9 11-32 16,-2 2 1-16,-2 6-22 16,-6-2 2-16,-2-1-5 0,-3-4 1 0,-3-3-6 15,-1-6 1-15,-5-7-5 0,0-21 1 16,1-7-4-16,-5-21 1 0,6-7-5 16,-3-10 1-16,2-6-14 0,-2-2 1 0,6-7-20 15,-11-2 0-15,-3-15-28 0,-11-29 0 16,2-32-227-16,-10-44-476 0</inkml:trace>
  <inkml:trace contextRef="#ctx0" brushRef="#br0" timeOffset="33567.73">25682 5552 590 0,'11'0'279'0,"-5"0"-259"15,-2 0 2-15,1 0-39 0,-1 0 1 0,-2 0-223 16,0 0 0-16</inkml:trace>
  <inkml:trace contextRef="#ctx0" brushRef="#br0" timeOffset="38039.68">26996 6273 792 0,'14'4'301'0,"5"2"-284"0,1-3 0 15,3-1-3-15,97 10 1 0,-90-12-13 16,32 0 0-16,-61 0-83 0,61 0 1 16,-32-1-28-16,66-2 1 0</inkml:trace>
  <inkml:trace contextRef="#ctx0" brushRef="#br0" timeOffset="38247.18">27774 6016 486 0,'-26'0'195'0,"18"0"-186"0,5 0 1 16,10 2-1-16,0 1 1 0,0 5-9 16,30 9 0-16,23 10 0 0,9 7 1 0,-4 2 19 15,-2 13 116 1,-22 6-35-16,-34-6 0 0,-26-16-18 15,-17-1 0-15,7-19-42 0,-29 13 1 16,-45 17-34-16,29-16 1 0,-3 7-66 0,25-11-220 16,23-15-259-1</inkml:trace>
  <inkml:trace contextRef="#ctx0" brushRef="#br0" timeOffset="38535.79">29125 5560 753 0,'-32'17'328'0,"15"1"-287"16,8 1 0-16,1 2-25 0,-21 87 2 15,32-83-15-15,8 27 0 0,-5-52-2 16,14 52 0-16,15 26-1 0,11 1 1 0,-24-30 10 15,-2 1 0-15,-12-6 41 0,-4 0 0 16,-10-7 14-16,0-22-1 0,-14 5 33 16,-35 31-50-16,-30-4-39 15,36-29 2-15,20-6-25 0,3-6 2 16,9-3-83-16,0-1 0 0,14-5-123 16,-2-3 0-16</inkml:trace>
  <inkml:trace contextRef="#ctx0" brushRef="#br0" timeOffset="38970.47">29314 6203 600 0,'9'17'336'0,"1"-6"-264"15,-1 0-1-15,2-4-4 0,21 17 0 16,6-11-44-16,-8-10 1 0,-9-1-7 0,14-2-3 15,-2-3-6 1,-7 0 0-16,-23-4 8 0,12-7 1 16,-14 2 15-16,-1-4 1 0,0 20 12 0,0-26 0 15,0 11 18-15,-1-1-37 16,-2 0-24-16,0-3 1 0,0-6-5 16,0 7 0-16,3-2 0 0,0 1 1 15,0-1-1-15,0 6 1 0,0-8 1 16,3 1 0-16,-3-1 1 0,0 13 0 0,0-13 1 15,0 8 0-15,0 6 5 0,-3-8 0 16,1 11-4-16,-1 6 0 0,-1-9 1 16,-3 2 0-16,1 2 1 0,-38-11 1 15,27 11-4-15,-8 2 0 0,19 1-2 0,-8 1 1 16,2-1-4-16,3 3 0 0,3-1-5 16,15-9 2-16,-9 4-1 0,0 0 0 0,0 0-5 15,-6 3-1-15,6-3-30 0,0 1 0 16,0-1-140-16,-2 0-113 15,-1 2 34-15,0-2 2 0,3-2-4 16</inkml:trace>
  <inkml:trace contextRef="#ctx0" brushRef="#br0" timeOffset="39359.47">29713 5867 617 0,'36'-3'350'0,"-7"2"-292"16,0 1 0-16,-3-2-45 0,108-10 0 0,-108 10-37 16,17-4 1-16,-49 6-38 0,40-5 0 15,-8-1-14-15,-6-1-1 0,-11 0 22 16,-1-1 0-16,-3-3 41 0,-13 17 0 0,8-13 22 16,-2 1 1-16,-9-27 10 0,-13 12 1 15,1 3 22-15,-5-1 2 0,-7-9 37 16,14 12 1-16,5 7-16 0,10 8 1 15,-14-3-10-15,17 4 0 0,-2 7 22 0,-10 16-1 16,-2 63 98-16,0 50-24 16,0 39-88-16,10-47 0 0,0-18-29 15,1-10 1-15,-2-6-17 0,-2-9 2 16,4-2 3-16,4-10 2 0,4 0-7 16,2-1 1-16,4-7-21 0,-5-35 0 0,-5-45 0 15,4 40 0-15,-1-14-2 0,-1-9 1 16,-1-6-19-16,-1-12 1 0,1 7-24 0,-10-39 0 15,5-4-32-15,0-5 2 0,-1-5-73 16,3-3 1-16,-3 3-149 16,0 0 2-16</inkml:trace>
  <inkml:trace contextRef="#ctx0" brushRef="#br0" timeOffset="39669.01">30013 6034 668 0,'31'-1'385'0,"-11"-3"-326"16,3 4 1-16,-3-4-44 0,84-17 2 15,-84 17-21-15,20-4 1 0,-23 5-47 16,17-5 1-16,-6-1-59 0,-4-3 2 0,-3-5-50 16,4-13 0-16,-14 5 14 0,-3 4 0 15,-5 2 5-15,-3 3 175 16,-3-7 72-16,-2 14 0 16,-3-9 25-16,-3 4 1 0,-10 3-12 0,4 11 0 15,8 8-18-15,-19 12-1 0,10 8-8 16,-4 7 0-16,-12 45 99 0,13 7-63 15,10 0-94-15,8-19 1 16,6-38 4-16,16 58-24 16,-6-105-14-16,29 75 0 0,21-43-27 15,-5-13-104-15,1-3-3 16,-15-2 0-16,-27-1-30 0,1-6 0 16,36-21-202-16,3-33 0 0</inkml:trace>
  <inkml:trace contextRef="#ctx0" brushRef="#br0" timeOffset="40147.51">30907 5971 464 0,'-9'-10'361'0,"3"5"-251"0,1 2 0 16,-1 0-35-16,1 3 1 0,-15-7-5 15,5 7 1-15,0 4-14 0,-15 8 1 0,4 12 33 16,-15 38-12-16,18-10-55 15,10-13 1-15,8-8-18 16,1-2 1-16,4-7-6 0,2-13 0 0,2-5-6 16,2 10 0-16,5-6-19 0,17 2-1 15,-5-9-18-15,4-6 1 0,-2-5-4 16,1-6 0-16,-1-6-4 0,9-22 0 0,-11-1-49 16,3-18 53-16,-6 4 45 15,-5 16 1-15,-6 25 38 16,-1 7 18-16,-2 7 1 15,-6 4 1-15,0 4-6 0,0 2 2 16,0-1-19-16,0 29 1 0,0-4-14 16,-6 21 0-16,2-16-13 0,0-1 1 0,1-21-9 15,0 19 1-15,0-5-2 16,3 8 0-16,0-18 0 0,0-5 1 0,0-4 4 16,0-7 0-16,0 1-7 0,0-4 1 15,0 5-7-15,0-3 0 0,0-1-3 0,0 1 1 16,0-2-3-16,0 2 2 0,0-2 0 15,0 0 1-15,0 1-1 0,0-1 0 0,0 0-3 16,0 1 2-16,0-1-9 0,0 2 0 16,0-2-48-16,0 1-70 15,0-2 12-15,0 3 1 0,0-3-88 16,0-1 2-16</inkml:trace>
  <inkml:trace contextRef="#ctx0" brushRef="#br0" timeOffset="40495.01">30942 6086 413 0,'-3'-3'313'0,"-3"-1"-227"0,5 4 0 15,-2-1-44-15,-1 1 0 0,6 0-19 16,0 1-7-16,-6-2 2 16,4 1 1-16,-1 1 0 0,1 1 2 15,0 0-4-15,-2 0 1 0,2-1 1 16,-1-1 0-16,1 0-5 0,0 0 1 0,-2 3-4 15,2-3 0-15,0 0-2 16,-1 3 2-16,1-3-16 0,-2 1 2 0,2-1-4 16,-1 1 1-16,1-1 3 0,-2 3 0 15,0-6 1-15,2 3 1 0,0-1-2 0,-1 1 1 16,-1-2-3-16,1-3 0 0,1 5-6 16,-4-7 1-16,2 4 1 0,0-2 1 0,2 2 6 15,-1-1 0-15,1 4-2 0,-2-3 0 16,1-1-5-16,-2-3 1 0,1 7-5 15,-1-4 1-15,-3 1-60 0,-3 1-111 16,4-1 28-16,-40-26 0 16,16 29-212-16</inkml:trace>
  <inkml:trace contextRef="#ctx0" brushRef="#br0" timeOffset="41027.57">30773 6053 370 0,'0'-3'312'0,"0"6"-184"0,0-2-1 0,0 4-35 16,0 6 0-16,0 2-34 0,0 7 2 15,0 20-16-15,-3-8 2 0,3 3-11 16,-3 0 1-16,0 0-6 0,3 0-1 0,-3-5-1 16,1-1-1-16,-1-3 18 0,0-1-16 15,2-19-13 1,1-1 2-16,-5 16-3 0,5-15 1 0,0-6-19 16,0-6 0-16,0 5-11 0,0-3-1 15,2 2-6-15,1-8 1 0,15-40-27 16,21-23 18-16,0 10 22 15,-5 4 1-15,-9 19 5 0,-2 2 0 16,-1 7 1-16,-1-2 1 0,-2 2 1 16,0 4 1-16,-5 5 4 0,-8 15 1 0,0 0 16 15,7-6-12-15,-3 5 7 16,-7 6 2-16,-3 2-5 16,-3 10 0-16,6-6-7 0,-1 6 0 0,9 45-3 15,-13-17 1-15,-1-20 2 0,-5 43 0 16,1-43 2-16,1 21 0 0,-3-1-6 0,-1-7 0 15,-2 9-1-15,4-23 0 16,5-5-1-16,0-10 0 0,0 7-8 0,3-9 1 16,0 1-7-16,0-2 1 0,3-3-19 15,-3 3 1-15,6-6-22 0,-1-2 0 16,29-38-5-16,-13 16 1 0,13-22 33 0,-8 16 0 16,-3 3 20-16,0 5 1 0,-3 7 22 15,-14 15-1-15,2 3 21 0,7-7 1 0,8 3 7 16,-9 8 1-16,-11 9-12 0,-13 1 1 15,25 16-21-15,-15 29 2 0,0-10-15 16,-3 3 0-16,1-29-7 0,-1 21 1 0,0-5-42 16,3-22 0-16,-3 28-56 0,3-33 0 15,2-3-137-15,1 10 1 0,6-5 22 16,-6-33 0-16,52-2-122 0</inkml:trace>
  <inkml:trace contextRef="#ctx0" brushRef="#br0" timeOffset="41431.57">31672 5990 323 0,'15'-31'359'0,"-9"18"-205"15,-1 6 1-15,-3 3-42 0,6-9-1 16,-9 13-11-16,-2 0 1 0,-6 12-21 16,4-10 1-16,-30 24-32 0,-8 24 1 0,11-5-15 15,-21 32-1-15,15-4-1 0,10-2-25 16,10-8-8-16,13-31 0 16,7-16-8-16,1-5 1 0,3-7-12 15,2-2-1-15,7 2-11 16,-7-8-1-16,41-2-9 0,-22-6 0 0,23-31-43 15,-4-7 41-15,-5-3 37 16,-11 13 0-16,-24 34 15 0,0 0-1 16,3-5 46-16,-6 9 35 0,2 2-59 15,-13 13-1-15,6-7-8 16,1 28-1-16,-8-1-12 0,0 0 1 0,-1-3-10 16,4-2 1-16,-4 8-16 0,10-26 1 15,-2 6-28-15,0 1 1 0,2-14-25 16,2 4 0-16,1-5-153 0,0-4-16 15,-1-1 97 1,2 2 1-16,2-7-146 0,2-6 14 16,-6 14 202-16,31-29 1 0,-18 6 90 15,-23 41 1-15,32-45 18 0,-22 21-1 16,4-2-31-16,-14 16 0 0,22-29-12 0,-20 24 0 16,6-3-4-16,7-24 0 0,-4 19-11 15,0-7 2-15,4-3-42 0,2-2 1 0</inkml:trace>
  <inkml:trace contextRef="#ctx0" brushRef="#br0" timeOffset="41639.57">31931 6149 202 0,'5'-21'283'0,"-3"10"-126"0,1 7 1 16,-2 0-23-16,2 0 0 0,5-4-10 15,-4 4 0-15,-4 16 92 0,31-4-39 16,-2 28-112 0,3 30 0-16,-10-20-38 0,1 7 0 0,3-1-11 15,3-1 0-15,-3-8-8 0,1-3 1 0,-6-2-8 16,-1-8 1-16,-4-4-6 0,-3-6 1 15,-3-7-23-15,-9-10 2 0,-1 0-10 0,2-2 1 16,-2-1-9-16,-2-4 2 0,-1-1-176 16,-6-17-94-16,-5-27 104 15,6-6 1-15,7 17-80 0,-1-35 0 0</inkml:trace>
  <inkml:trace contextRef="#ctx0" brushRef="#br0" timeOffset="41755.07">32314 5943 532 0,'0'-2'389'0,"-2"0"-268"0,1 4 2 16,-4 0-11-16,-3 5 2 0,-16 21 35 0,-85 148-61 15,84-130-68 1,-33 60 1-16,12-34-20 0,1-5 0 0,-4-1-124 16,-14 20-220-16,8-15 73 15,23-47 2-15</inkml:trace>
  <inkml:trace contextRef="#ctx0" brushRef="#br0" timeOffset="41943.57">31834 5993 639 0,'-3'0'290'0,"3"2"-203"0,-4 0 1 0,3 1-44 16,-2 8 0-16,-4 8-41 0,3 4 0 15,0 28-170-15,-2-26-364 0,-1 21 258 31</inkml:trace>
  <inkml:trace contextRef="#ctx0" brushRef="#br0" timeOffset="42100.07">32179 6662 916 0,'-7'0'306'0,"2"0"-456"16,-3 0 0-16</inkml:trace>
  <inkml:trace contextRef="#ctx0" brushRef="#br0" timeOffset="60931.98">32513 6116 575 0,'8'-2'209'0,"3"1"-164"15,1 1 0-15,2 0 8 0,14-2 0 16,9 2 4-16,92-4-39 0,-166 6-20 16,83-4 0-16,-5 0-48 0,-8 0-1 15,-15 1-87-15,4-1-1 0</inkml:trace>
  <inkml:trace contextRef="#ctx0" brushRef="#br0" timeOffset="61083.48">32606 6377 771 0,'0'-3'275'0,"3"2"-223"0,0 0 0 16,8 1 65-16,15-6-63 15,24-3-47-15,-3 1 2 0,9-10-41 16,40-18-138-16,-21-9-209 15</inkml:trace>
  <inkml:trace contextRef="#ctx0" brushRef="#br0" timeOffset="61467.48">33162 5355 477 0,'0'-42'302'0,"0"13"-90"0,0 16-153 16,0 5-1-16,0 2 16 0,0-23 2 15,3 35-4-15,0 16 1 0,0-8-28 0,25 59 0 16,-18 31 12-16,4 116-15 16,-14-39-25-16,-3-74 1 0,-8-19-5 15,-4-6 0-15,-3-3-7 0,0-7 2 16,-1-6-2-16,-1-20 1 0,3-4-5 0,0-7 1 16,5-8-2-16,4-6 0 0,2-11-4 15,4-8 1-15,1 2-13 0,1-4 0 0,3-6-5 16,-5 5 0-16,7-6 8 0,1-22 0 0,11-18 11 15,4-2 1-15,18-32-1 16,-8 22 1-16,-1 6 3 0,0 6 0 0,2 14 5 16,0 7 1-16,2 8 7 0,-3 6-1 0,-1 9 5 15,3 0 1-15,-18 7 1 0,15 3 1 16,-17 4-3-16,25 17 2 0,-15 37 7 0,-15 5-15 16,-14-1-7-16,-5-46 0 15,-2-3-3-15,-26 43 0 0,-32-7-10 0,-4-9-48 16,-7-6-29-1,18-15 1-15,18-16-148 0,4-2 1 0</inkml:trace>
  <inkml:trace contextRef="#ctx0" brushRef="#br0" timeOffset="63947.34">16268 8158 763 0,'6'4'430'0,"-1"15"-333"0,-5 4 1 0,0 23 42 16,-8 233-62-16,0-207-59 15,-13 27 0-15,2-12-12 0,-7 1 0 16,0 2-3-16,-3 1 2 0,2-5-5 16,2-16 0-16,5-6-1 0,0-16 1 0,4-7-2 15,6-21 1-15,7-8-19 0,1-4 2 16,2-8 10-16,0 0 0 0,5-15 0 15,-2 6 1-15,23-55 2 0,22-34 0 0,-4 21 2 16,8-4 0-16,4 10 4 16,-5 7 1-16,-2 15 13 0,-6 21 1 0,-4 11 19 15,-3 6-1-15,5 20 62 0,-21 21-28 16,16 18-53 0,0 59 0-16,-31-46-10 0,2-9-1 0,-2-12-16 15,0-3 2-15,-4-23-61 0,4 12-1 16,-5-16-149-16,0-5-1 0</inkml:trace>
  <inkml:trace contextRef="#ctx0" brushRef="#br0" timeOffset="64387.35">15950 7896 627 0,'-3'25'374'0,"1"-14"-290"15,1 2 1-15,1-6 33 0,-3 9 9 16,4-15-73 0,4 7 0-16,1-27-23 0,2 17 1 0,50-32-8 15,7-27 1-15,-4 17 2 0,5 1 1 16,3 12 1-16,-6 8-1 0,5 20 33 0,1 17-4 16,-8 14-35-1,-45-12 1-15,-5-2-5 0,30 28 0 16,-13-11-4-16,-7-15 0 0,-10-12-2 0,15 3 1 15,3-8-8-15,4-8-1 0,-1-11-19 16,3-11 1-16,20-34-14 0,-24 16 1 16,1-2-74-16,-4 16-167 15,-10 16-48-15,-12 17-1 0</inkml:trace>
  <inkml:trace contextRef="#ctx0" brushRef="#br0" timeOffset="66284.66">17432 8660 1011 0,'46'0'374'0,"-14"0"-368"15,2-2 1-15,-2-2-44 0,125-19 0 16,-125 16-140-16,27-6 0 0,-33 5-103 0,42-16 1 16</inkml:trace>
  <inkml:trace contextRef="#ctx0" brushRef="#br0" timeOffset="66415.66">17486 8943 1041 0,'-28'0'520'0,"16"0"-481"16,6-3 1-16,3 2-18 15,5 0 2-15,4-3-13 0,3-2 0 0,26-7-22 16,30-9 0-16,38-7-120 0,27-4 0 16,-38 16-54-16,-6-2-1 0</inkml:trace>
  <inkml:trace contextRef="#ctx0" brushRef="#br0" timeOffset="66967.25">18578 7542 958 0,'-11'86'542'0,"5"-22"-456"16,1-4 0-16,1-1-42 0,-10 234-1 16,11-212-5-16,-11 138-24 15,2-19-10-15,6-98 0 0,3-24-3 16,-1-11 0-16,0-3-3 0,4-22 1 16,0-7-20-16,0-44 2 0,0 32-9 0,0-8 2 15,0-17 5-15,0 4 2 0,3-23 10 16,-2 13 1-16,6-68 4 0,1 18 2 0,-4 24 2 15,13-63 0-15,-2 34 6 16,2 3-1-16,14-10 3 0,-5 30 0 0,5 16 8 16,1 10 1-16,5 12 9 0,0 2 2 15,-11 24 15-15,19 26 1 16,13 53-29-16,-43-36 0 0,-18-16-7 16,-4-1 1-16,-9 0-4 0,1-27 0 15,-4-1-9-15,-31 45 1 0,-15-16-24 16,23-28 2-16,3-11-21 0,0-3 0 0,1-7-156 15,-5-16-302-15</inkml:trace>
  <inkml:trace contextRef="#ctx0" brushRef="#br0" timeOffset="67400.7">19112 8860 962 0,'0'0'443'0,"0"1"-281"16,0 14-73-16,0 4-76 15,0 2-1-15,-1 31-47 0,-5 66 0 16,8-141-208-16,-5 70 1 0</inkml:trace>
  <inkml:trace contextRef="#ctx0" brushRef="#br0" timeOffset="67859.48">19383 7659 918 0,'0'0'412'0,"0"3"-209"0,3 30-44 16,1 23-65 0,3 44-45-16,8 255-37 15,-13-297 2-15,-2 42-8 16,0 5 0-16,0-6-3 0,-3-16 1 15,1-6-4-15,-3-16 0 0,2-5-1 0,0-9 0 16,0-10-15-16,5-49-1 0,-6 35-29 16,4-23 18-16,2 3 24 15,1-28 0-15,10-10 2 0,13-40 2 16,9-8 4-16,-4 32-1 0,0 8 4 16,-2 4 1-16,3 11 13 0,8 10 13 15,-26 25-22-15,18 5 1 16,-9 20-7-16,-11 13 0 0,5 32-6 0,-8-24 1 15,1 23-75-15,3 11-133 16,-11-53-131-16,4 68 1 16</inkml:trace>
  <inkml:trace contextRef="#ctx0" brushRef="#br0" timeOffset="69322.47">20013 8793 807 0,'3'0'505'0,"-3"8"-407"16,3 1 0-16,-3 5-58 0,3 10 1 15,-3 13-36-15,-2 78 1 0,4-141-69 0,-2 52 0 16,0 21-148-16,-2 0 1 0</inkml:trace>
  <inkml:trace contextRef="#ctx0" brushRef="#br0" timeOffset="69526.97">20426 8560 955 0,'49'-10'385'0,"-15"4"-364"16,-7 2 1-16,1-1-17 0,106-9 0 15,-107 13-29-15,25 1 1 0,-52 0-96 16,48 0 2-16,-2-3-115 0,-7-1 1 16</inkml:trace>
  <inkml:trace contextRef="#ctx0" brushRef="#br0" timeOffset="69679.98">20806 8325 465 0,'-26'0'420'0,"13"4"-308"16,2 1 1-16,3 11 41 0,-27 112-34 15,36-84-90-15,6 23 2 16,-3-39-25-16,1 0 1 0,6 25-35 16,2-2-1-16,9 19-91 0,-8-29 0 0,-2-7-157 15,-3-7 1-15</inkml:trace>
  <inkml:trace contextRef="#ctx0" brushRef="#br0" timeOffset="70183.97">21507 7589 989 0,'0'2'453'0,"-3"20"-374"16,3 4 1-16,-1 12-23 0,-10 169 2 0,8-155-33 15,-8 54 1-15,2 16-1 0,-7 75-10 16,4-5-14-16,4-92 0 16,2-26-6-16,3-12-1 0,0-6-13 15,-1-14 1-15,2-8-13 16,2-42 1-16,-1 29-10 0,1-8-1 0,0-13 27 16,0 3-1-16,0-24 14 0,0 14 0 15,4-57 0-15,2 10 1 0,0 24 8 0,10-58 2 16,2 32 9-16,16-21 2 0,-5 40-2 15,0 3 0-15,7 15 13 0,1 10 0 0,-18 15-4 16,40 15 1-16,-41-3-10 0,17 17 2 16,5 29-5-16,-21-17 1 0,-10 4-2 15,-4-2 1-15,-12-1-8 0,0-23 0 0,-2-3-15 16,-8 20 0-16,-25 19-16 0,-5-9 1 16,-6-18-72-16,-5-5-117 15,1-10-69-15,20-11 2 16</inkml:trace>
  <inkml:trace contextRef="#ctx0" brushRef="#br0" timeOffset="71667.83">22164 8695 637 0,'13'0'264'0,"-2"0"-242"16,4 0-1-16,-3 4-10 0,33 5-1 15,-16 5-13-15,12 18 1 0,-15-5-26 0,-6 2 2 16,-10 3 20-16,-4 1 1 0,-11 0 47 15,0-15 1-15,-1-1 64 0,-9 19 2 0,-12 15 8 16,4-18 1-16,-10 4-8 0,30-33-79 16,3-2-25-1,-3 8 1-15,12-12-43 0,3-6 1 0,36-1-193 16,35-28-12-16,19-28 10 16,-46 21 0-16</inkml:trace>
  <inkml:trace contextRef="#ctx0" brushRef="#br0" timeOffset="72003.92">22780 8319 127 0,'-7'-77'155'0,"5"25"-83"16,1 7 0-16,1 1 13 0,-3-163 0 15,6 174 23-15,4-18 1 0,2 4 99 16,-12 53-65-16,13-37-58 16,-4 8 0-16,3 21-25 0,-8 29 0 15,20 32 15-15,-12 51-37 16,-9-40-26-16,7 207 0 0,-8-169-2 15,-10-1 0-15,2-6 4 0,-8-20 0 16,-5-9 15-16,6-8 0 0,2-5-8 16,-1-13 0-16,5-6-17 0,10-36 0 15,-4 15-18-15,2-11 1 0,2-6-15 16,2-1 1-16,4-18-13 0,-1 16 0 0,24-31 8 16,13-29 0-16,13-21 25 0,-19 28 1 15,10-4 23-15,11 2 54 0,-6 17-29 16,-13 24 0-16,-15 18-3 15,-1 1 0-15,-13 24 19 0,6 23-36 16,7 62-39-16,-13-36-102 16,0-25-60-1,0-16 1-15</inkml:trace>
  <inkml:trace contextRef="#ctx0" brushRef="#br0" timeOffset="72219.42">23357 8657 836 0,'21'-6'396'0,"-6"3"-333"0,-4 2-1 16,0 2-6-16,1 1 1 0,23 12 38 0,-6 36-5 15,-15 38-42 1,-18-25 1-16,-1-42-9 0,0-3 1 0,-2 21-18 16,-1-10 1-16,4-8-14 0,0-4 0 15,8-15-6-15,-1 5 1 0,9-4-26 16,-8-11 2-16,30 7-42 0,13-16 1 15,-9 4-103-15,3-3-1 0,-5-2-275 16,-7-4 1-16</inkml:trace>
  <inkml:trace contextRef="#ctx0" brushRef="#br0" timeOffset="72492.28">24198 8446 777 0,'48'0'301'0,"-14"0"-270"0,-1 1-1 15,-3 1-18-15,120 14 0 0,-124-11-56 16,17 2 1-16,-50-9-74 0,46 8-1 0,-8-3-231 16</inkml:trace>
  <inkml:trace contextRef="#ctx0" brushRef="#br0" timeOffset="72644.78">24471 8265 529 0,'-10'0'332'0,"7"5"-213"15,0 1 2-15,1 5-17 0,-4 9 0 16,6 15-30-16,3 89-1 0,-2-142-2 16,6 95-52-16,-1 1-59 15,12 83 0-15,-13-115-125 0,1-12 0 16</inkml:trace>
  <inkml:trace contextRef="#ctx0" brushRef="#br0" timeOffset="72979.28">25573 8613 777 0,'0'0'249'0,"0"0"-358"0,0 0-1 0</inkml:trace>
  <inkml:trace contextRef="#ctx0" brushRef="#br0" timeOffset="73091.75">25880 8633 624 0,'0'0'192'0,"3"-4"-313"0,3-4 2 0</inkml:trace>
  <inkml:trace contextRef="#ctx0" brushRef="#br0" timeOffset="73196.25">26272 8657 740 0,'0'0'258'0,"1"0"-289"0,2 0 0 0,0-12-423 16</inkml:trace>
  <inkml:trace contextRef="#ctx0" brushRef="#br0" timeOffset="73288.25">26669 8666 959 0,'-4'0'191'0,"0"-1"-431"16,4-1 1-16</inkml:trace>
  <inkml:trace contextRef="#ctx0" brushRef="#br0" timeOffset="73523.32">27070 8292 1004 0,'31'-15'368'0,"-8"7"-351"0,-1-1-1 0,-3 2-3 16,80-22 2-16,-82 26-15 0,12 0 0 16,-17 3-54-16,13-2 1 0,-4 2-70 15,-16 0 0-15,1-2-180 0,6-6-106 16</inkml:trace>
  <inkml:trace contextRef="#ctx0" brushRef="#br0" timeOffset="73675.33">27251 8095 495 0,'-19'0'401'0,"8"0"-267"16,1 0 0-16,5 4-15 0,-17 8 2 16,8 35 42-16,3 77-90 0,14-130-62 15,-6 91 1-15,2-51-19 16,1 42 0-16,-7 55-81 0,-8-39-226 16,1-14-32-1,-10-42 1-15</inkml:trace>
  <inkml:trace contextRef="#ctx0" brushRef="#br0" timeOffset="75154.95">28552 7286 974 0,'-1'0'426'0,"-2"0"-365"16,0 0 1-16,-2 7 0 0,-2 6 0 0,-11 26-31 16,-32 129 0-16,39-107-17 0,-13 59 0 15,-1 7-6-15,-7-17 0 0,0-3-3 0,-1-6 1 16,3-4-4-16,2-9 1 0,2-6-2 15,4-16 0-15,5-4-1 0,3-21 1 0,2-6-12 16,5-14 1-16,3-9-12 0,4-10-1 16,0-4 4-16,0 2 0 0,5-12 4 15,1 0 1-15,28-58 8 0,14-32 1 16,-7 18 5-16,3 0 0 0,3 6 5 16,-3 11 1-16,1 15 5 0,-7 13 1 0,2 15 9 15,-3 7-1-15,0 16 9 0,-3 4 0 16,-15 29 29-16,31 65-15 15,-29 6-32-15,-14-14 1 0,-7-24-2 16,0-7 1-16,0-6-7 0,-2-14 0 16,0-4-8-16,-1-38 0 0,-1 32-25 0,-1-9 0 15,-4 4-48-15,6-21 0 0,-3 1-345 16,-22-11-439-16</inkml:trace>
  <inkml:trace contextRef="#ctx0" brushRef="#br0" timeOffset="75662.95">28290 8600 599 0,'0'10'337'0,"3"-3"-263"16,3 0 0-16,2-2-27 0,19 8 0 15,2-10-27-15,12-3-1 0,-17-5-13 0,22-4 1 16,29-14-7-16,1-21 0 0,-34 9-3 16,-3-2 0-16,-13-1 5 0,-3 5 0 15,-14 5 5-15,-6 18 2 0,2-10-8 0,-3 0 0 16,-2 17-38-16,0 0 0 0,0-9-123 16,0 8 0-16</inkml:trace>
  <inkml:trace contextRef="#ctx0" brushRef="#br0" timeOffset="76111.45">29067 8390 713 0,'0'0'463'0,"0"5"-343"16,0 2 0-16,0 8 30 0,0 1-71 15,-3 22-57 1,3-5 0-16,-5 15-11 0,2-37 0 0,0 11-6 15,0-3 0-15,0-2-4 0,0 5 1 16,3-12-1-16,0-9 0 0,-3 3-7 16,6-8 1-16,-3 6-5 0,0-2 1 0,0-3 5 15,0-2 1-15,3-3 0 16,14-32 0-16,-3 12 3 0,7 0 0 0,13-16-1 16,-10 16 1-16,-11 21 4 0,13-12 1 15,9 0 7-15,-10 13 1 0,-4 4 1 0,-2 1 0 16,-7 8 1-16,7 5 2 0,-1 18-3 15,3 43-45-15,-15-17-44 16,-6-39-1-16,0 21-205 0,0-12 2 16</inkml:trace>
  <inkml:trace contextRef="#ctx0" brushRef="#br0" timeOffset="76543.45">29752 7439 609 0,'20'-46'415'0,"-8"18"-157"16,-5 15-172-16,-3 4 1 15,13-21-6-15,-16 37 0 0,-1 14-27 16,-3 2-1-16,8 81 23 0,-10 186-21 16,-19-69-36-16,-2-86-1 15,4-23-10-15,-3-14 2 0,3-4-6 0,2-13 1 16,7-8-4-16,4-24 1 0,4-6-6 16,4-15 1-16,1-20-14 0,0 7 1 0,1-13-2 15,1 0-1-15,4-10-12 0,17-15 6 16,11-29 18-1,21-41 1-15,-7-7 5 0,-24 43 1 0,4 9 13 16,1 13 11-16,0 16-7 16,-13 17 1-16,2 9-6 15,-4 10-1-15,-8 3-6 0,5 18 1 16,0 35-9-16,-8-45 0 0,2 22-52 16,-2-2 0-16,1-28-148 0,-1 22 2 0</inkml:trace>
  <inkml:trace contextRef="#ctx0" brushRef="#br0" timeOffset="77472.17">30319 8377 728 0,'-2'0'387'0,"1"2"-276"0,1-1 1 16,-3 5-41-16,1 3 2 0,-4 18 7 0,0 7-19 16,-5 22-42-1,2-18 0-15,4-8-8 0,0-8-1 0,2-3-5 16,3-13 1-16,-3 14-1 0,0-19 0 15,3 5 4-15,-4-4 1 0,11-13-2 16,-10 17 1-16,6-10-6 0,0 0 1 0,5-7-4 16,26-31 1-16,0 2 2 15,-10 12 0-15,2 0 7 0,0 1-1 0,-8 14 34 16,15-8 0-16,15-2-25 16,-42 23 1-16,0 3-3 0,14 6 0 15,-14 14-9-15,-1 9 0 0,-3 8-9 16,-2 8 0-16,0-24-23 0,0 23 0 0,-2 2-70 15,2-27 1-15,0 23-232 0,-3 20 0 16</inkml:trace>
  <inkml:trace contextRef="#ctx0" brushRef="#br0" timeOffset="77611.67">30532 9137 703 0,'0'0'183'0,"-3"-4"-354"0,0 0-1 16</inkml:trace>
  <inkml:trace contextRef="#ctx0" brushRef="#br0" timeOffset="83607.39">15543 9882 706 0,'-2'4'273'0,"-1"-1"-215"15,3-3 12-15,3-2-46 16,-1 2 1-16,1 2-18 0,6 2 1 15,16-3-5-15,13-1 0 0,-18 0-2 16,19-1 0-16,-1-2-1 0,3 3 0 0,-2-1 0 16,19-2 0-16,-24 3 1 0,-2 0 1 15,-18 0-2-15,17 0 1 0,1 0-1 16,-1 0 0-16,7 0 3 0,1 0 0 16,7 0 2-16,34-3-1 0,-19 2 13 15,8-1 1-15,83 1 47 0,-29 0 2 16,-5-10-53-16,-47 0 2 15,-11 1-31-15,-8 0 2 0,-4 2-88 16,-8-4 0-16,-14-1-198 0,-11-3-1 0</inkml:trace>
  <inkml:trace contextRef="#ctx0" brushRef="#br0" timeOffset="94519.54">17219 11744 958 0,'0'27'478'0,"0"-5"-410"15,0 2 2-15,0 3-31 0,0 4 1 16,0 24-19-16,1 5 0 0,-2-1-11 16,1 3 2-16,-3 26-8 0,1-32 0 0,-3-3-3 15,-1-4 1-15,1-10-4 0,1-3 0 16,3-10-9-16,-1-6 2 0,2-1-3 0,0-16 0 16,3-3 1-16,2 0 0 0,-2-15-1 15,4 8 1-15,32-47 3 0,-8-20 1 16,-10 18 4-16,4 1 2 0,0 6 1 0,-1 6 0 15,-1 12 4-15,0 7 0 16,-3 12 8-16,-8 11 0 0,7-1 4 0,-1 7 1 16,-12 3-5-16,14 19 1 0,-12 3-6 15,-3 8 2-15,-2-4-7 0,-2 0 0 0,2-7-5 16,-1-7 1-16,2-16-9 0,-1 1 1 16,7 8-14-16,9-9-1 0,-9-13 16 15,27-11 1-15,-3-12 10 0,29-31 1 0,-13 22 13 16,-2 6 1-16,-5 12 6 0,-10 8 1 15,-3 19 49-15,-19 20-9 0,-3 0-41 16,21 37 0-16,-14 9-14 16,-11-34-1-16,-1-7-29 0,1-15 1 15,4 8-62-15,0-1 1 0,-2-5-220 16,-2-13 2-16</inkml:trace>
  <inkml:trace contextRef="#ctx0" brushRef="#br0" timeOffset="94691.14">18470 12048 879 0,'-16'-2'487'0,"13"-5"-386"0,0-2 0 0,1 4-41 15,2-1-1-15,-2-2-34 0,6-4 2 16,-1 20-22-16,0-12 0 0,-3 2-16 0,3 2 1 16,-3 1-45-16,3-1-1 0,1 12-281 15,-10-12-431 1,6 8 489-1</inkml:trace>
  <inkml:trace contextRef="#ctx0" brushRef="#br0" timeOffset="94819.14">18469 12354 771 0,'3'0'370'0,"-1"0"-329"0,4 0 1 16,-3-1-39-16,2-1 1 0,7-5-82 15,3-5 0-15,8-20-230 0,8-39-149 16</inkml:trace>
  <inkml:trace contextRef="#ctx0" brushRef="#br0" timeOffset="94972.14">18862 11534 247 0,'5'-20'300'0,"-2"11"-164"16,0 7 0-16,-2 3-62 0,-2 7 1 15,1 3-25-15,3 15-36 16,-9 28-43-16,-6 18-1 0,-2-37-92 15,0-10 1-15,2-5-73 0,-5-6 0 16</inkml:trace>
  <inkml:trace contextRef="#ctx0" brushRef="#br0" timeOffset="95243.15">18878 11751 324 0,'19'-32'332'0,"-6"16"-205"16,1 4 1-16,1 3 2 16,30-20 2-16,4 12-90 0,-17 6 0 15,-1 1-42-15,-20 10 1 0,10-5-23 0,-6 4 1 16,-12 2-32-16,0 3 1 0,4 3-9 15,-14-5-1-15,7 7 30 0,2 23 0 0,-10-13 37 16,-4 10 1-16,-4 1 103 0,-5 12 61 16,-14 32-74-1,12-27 1-15,0 4 54 0,-2 15-63 16,-1 0-70-16,5-11 1 16,10-21-16-16,-1-4 0 0,4-8-28 15,3 1 1-15,4-17-42 0,1 1-1 16,-4 13-32-16,4-14 1 0,0-6 2 15,0 1 0-15,2-13 7 0,-4 17 1 0,4-8 12 16,0-2 0-16,1-26-6 0,3 9 1 16,-1-13-37-16,-4 10 1 0</inkml:trace>
  <inkml:trace contextRef="#ctx0" brushRef="#br0" timeOffset="95467.43">18999 11785 627 0,'0'0'295'0,"0"0"-233"16,0 0 2-16,0 0-15 0,1 1 1 15,-1 2-14-15,4 5 2 0,-1 10 9 16,0 15 0-16,0 19 13 0,-6-9 2 0,-3-13 39 16,-10 62-52-16,-7-29-43 15,-3-4 1-15,-17 9-53 0,8-23-100 16,1-10 17-1,11-16 2-15,6-16-114 0,8-3 1 0</inkml:trace>
  <inkml:trace contextRef="#ctx0" brushRef="#br0" timeOffset="95655.92">18988 11994 731 0,'19'30'434'0,"-6"-12"-316"0,0-3 2 0,-1-2-6 15,28 31 2-15,49 15 57 0,-41-34-106 16,52 17-60-16,-14-16 1 16,-28-15-17-16,-6-5 0 0,3-1-73 0,-10-2-125 15,-14-2 28 1,-28-1 0-16,-2-12-288 0</inkml:trace>
  <inkml:trace contextRef="#ctx0" brushRef="#br0" timeOffset="95871.91">19285 11476 464 0,'-5'0'293'0,"2"0"-109"0,6 0-113 16,0 0-1-16,-1 0-27 0,2-1 1 15,10 1-18-15,5 0 0 0,10 3 39 0,-6 5 21 16,6 10-47-1,-11 3 1-15,-13 7-16 0,-5 12 1 0,-2-23-23 16,-1 16 1-16,-3 0-59 16,0-15 1-16,-5 17-110 0,-7 14 2 0</inkml:trace>
  <inkml:trace contextRef="#ctx0" brushRef="#br0" timeOffset="96003.91">19498 12026 746 0,'-3'0'276'0,"3"0"-342"16,0 0-1-16,-9-3-236 0,-5-5 0 15</inkml:trace>
  <inkml:trace contextRef="#ctx0" brushRef="#br0" timeOffset="102723.78">20929 11599 832 0,'48'3'312'0,"-11"-2"-311"15,-3-1 0-15,1 0-90 0,129-2 0 0,-133-2-180 16,26-21 2-16</inkml:trace>
  <inkml:trace contextRef="#ctx0" brushRef="#br0" timeOffset="102893.27">20997 12009 1136 0,'-18'2'405'0,"16"-2"-364"15,12 0-20-15,5 0 2 16,9-2-13-16,34 0 0 0,128-15-19 16,-227 19 0-16,171-20-45 0,3-9 0 15,-41 8-118-15,-2-3 0 0,-4-1-98 16,-15-8-1-16</inkml:trace>
  <inkml:trace contextRef="#ctx0" brushRef="#br0" timeOffset="103127.27">21693 11152 823 0,'-19'-5'384'0,"9"4"-364"0,5 1 1 0,7 0 31 16,15 12-23 0,13 17-29-16,46 28 0 0,-10 3-11 15,21 18 1-15,-42-22 11 0,-15 2 1 16,-19 2 14-16,-11-1 2 0,-26 2 19 15,-12 5 0-15,-19 0-12 0,-8-3-1 0,-1-4-17 16,-1-2 2-16,5-7-34 0,2-8 1 16,11-12-86-16,5-6 2 0,8-11-173 0,4-5 0 15</inkml:trace>
  <inkml:trace contextRef="#ctx0" brushRef="#br0" timeOffset="108211.49">24063 10812 915 0,'2'-9'430'0,"-1"6"-367"0,3 2 0 0,-1 6 5 16,2 6-1-16,6 20-33 0,-5 16 1 0,0 18-27 16,-1 14 1-16,-4 105-8 0,-4-82 1 15,0-6-18-15,-3-14-1 0,-3 6-92 16,-8 24-147-16,2-21 51 15,10-58 1-15</inkml:trace>
  <inkml:trace contextRef="#ctx0" brushRef="#br0" timeOffset="108391.5">24521 10880 775 0,'21'-6'421'0,"-8"5"-300"15,-3 1 1-15,-1 12-39 0,22 18 1 16,-5 90-48-16,-23-79 0 0,-1 54-23 15,-2-44 1-15,1 99 0 0,-1-61-1 0,0-3-2 16,-1-8 0-16,-1-4-15 16,-1-14 1-16,-5-4-39 0,-4-7 0 0,0-2-104 15,0-33 0-15,-5 12-140 0,-17-3 1 16</inkml:trace>
  <inkml:trace contextRef="#ctx0" brushRef="#br0" timeOffset="108531.49">24118 11426 688 0,'-29'-30'440'0,"15"14"-327"0,4 4-1 0,2 4-53 16,-14-22 0-16,22 19 32 0,20 6-42 16,29-12-46-16,51 1 0 15,-64 15-51-15,34 0 0 0,2-2-123 16,-38 3-1-16,34-1-156 0,-7-3 2 16</inkml:trace>
  <inkml:trace contextRef="#ctx0" brushRef="#br0" timeOffset="109159.57">24005 10625 796 0,'-3'5'356'0,"3"-4"-259"15,0-1 0-15,3-3-32 16,1 1 1-16,13-20-16 0,30-35-23 16,29-33-6-16,30-19 0 15,-58 82 3-15,-3 8-1 0,-3 11 5 16,-3 6-1-16,-7 11 8 0,-3 8 0 0,-9 9 20 15,32 45-14-15,-17-22-30 16,-24-35 1-16,15 9-5 16,-6-10 1-16,8-6-1 0,-5-5 0 0,-14-7-7 15,2-3 0-15,21-16-25 0,-9-4 1 16,-3 1-35-16,16-15 1 0,-6 20-132 16,5-2 0-16</inkml:trace>
  <inkml:trace contextRef="#ctx0" brushRef="#br0" timeOffset="109847.23">25201 11001 520 0,'0'0'248'0,"-1"3"-170"16,1-2 2-16,-2 4-1 15,2-5-1-15,2-2-1 0,-2 2 0 0,-2 3 4 16,2 1 1-16,0-4-22 0,2 1 1 16,-1 2-23-16,4 1 1 0,-1-3-22 0,2 1 2 15,28 20-11-15,-2-19 1 0,-9-1-5 16,-1-1 0-16,-2-1-3 0,-2 0 1 0,-4 0-3 16,0 0 1-16,-10 0-3 0,1 1 0 15,3-1-15-15,-5 0 1 0,-6 0-74 16,8 0-122-16,-5 0 52 15,3 0 0-15,-3-2-338 0</inkml:trace>
  <inkml:trace contextRef="#ctx0" brushRef="#br0" timeOffset="110747.65">25436 11386 1023 0,'0'0'491'16,"5"0"-428"-16,2 0 0 0,2 0-39 15,4 0 1-15,8 0-25 0,7 0 1 16,18 0-51-16,-9 0 1 0,1 0-119 16,-3 0 2-16,-22 0-166 0,16-3 0 0</inkml:trace>
  <inkml:trace contextRef="#ctx0" brushRef="#br0" timeOffset="111328.92">26097 10529 919 0,'42'3'396'0,"-16"-3"-366"0,1 1-1 15,-3-1-33-15,104 2 1 0,-102-2-68 16,21 0-1-16,-48 0-134 0,21 0 0 0</inkml:trace>
  <inkml:trace contextRef="#ctx0" brushRef="#br0" timeOffset="111591.48">26225 10703 527 0,'-27'38'339'0,"13"-6"-227"0,3-1 1 0,3 1 4 16,-28 125 0-16,33-122-30 0,1 38 1 0,2 4-31 15,0 3 1-15,0 5-13 0,0-3 1 16,0 2-16-16,-3-8 0 0,-2 8 1 0,-4 32-11 16,7-18-15-1,2-51 0-15,0-15-4 0,0-14 0 0,0-25-3 16,0 20 1-16,2-7 2 16,1-4 1-16,0-14-1 0,0 5 1 0,30-20-7 15,20-30-21-15,23-9 6 16,-26 33-1-16,-5 12-47 15,7-3 1-15,0 7-143 0,2-1 2 0</inkml:trace>
  <inkml:trace contextRef="#ctx0" brushRef="#br0" timeOffset="112071.52">27379 10347 805 0,'0'0'442'0,"0"2"-337"15,0 4 0-15,-2 9-34 0,-2 16 0 0,-13 119-37 16,14-105 0-16,3-41-16 16,-16 177 1-16,7-90-5 0,5-5-1 15,-1 0-4-15,-4-2 0 0,2-4-5 0,0-12 0 16,1-5 0-16,-3-12 1 0,1-5-4 16,5-31 0-16,-5 20-1 0,7-27 1 0,-2 13-3 15,0-18 0-15,-1 13-5 0,4-15 1 16,7-24 1-16,-6 26 1 0,14-24 3 15,14-34 0-15,19-20 1 0,-8 18 0 0,0 8 0 16,-1 9 0-16,-7 15 3 0,-3 8 0 16,-3 14 10-16,-2 0 2 0,-9 24 26 0,12 29-6 15,9 53-27 1,-20-33-1-16,-11-25-6 0,-4-5 0 16,-1-10-19-16,0-15 2 0,0 9-41 15,0-16 0-15,0 19-126 0,0-23 1 16,-1-4-287-16,-4-14 0 0</inkml:trace>
  <inkml:trace contextRef="#ctx0" brushRef="#br0" timeOffset="112559.54">26936 10089 691 0,'-7'16'420'0,"4"-10"-312"16,1 0 1-16,1-4-44 0,1-1 0 0,-2 2 16 15,5-2-23-15,2-8-44 16,-1 3 2-16,7-6-6 0,43-36 1 16,-16-3 0-16,-8 15 2 0,-3 2 6 15,1 5 1-15,-17 19 5 0,15-9-1 0,4 7 27 16,33 2-6-16,-11 8-25 15,-30 0 0-15,23 0-5 16,-31 0 0-16,19 0-4 0,-3 0 0 0,-1 0-1 16,-16-2-1-16,27-4-2 0,-17-3 0 15,10-10-4-15,-18 2 1 0,7-9-4 16,-13 9 0-16,-6 9-16 0,2-4 0 16,0 9-30-16,2-6 0 0,1 5-90 0,-2 7 1 15,-9-6-947-15</inkml:trace>
  <inkml:trace contextRef="#ctx0" brushRef="#br0" timeOffset="113251.92">26969 10128 621 0,'-3'0'344'0,"3"0"-272"0,0 0 2 0,0-5-17 15,0-3 1-15,3-4-10 0,4-12 1 16,13-15-8-16,1 12 0 0,20-17-2 0,-9 15 1 16,21-12 29-16,20-7-15 15,4 5-29-15,-16 19 0 0,-15 18-4 16,1 2-1-16,-5 8 0 0,2 1-1 16,-25 5 1-16,-2 4 2 0,48 26 17 15,12 19 7-15,-26-30-31 16,-9-15 1-16,-16-10-7 15,-2-2 2-15,-3-2-5 0,-1-1 1 0,-11-4-16 16,9-7 0-16,0-10-31 0,6-21 0 16,-7 10-78-16,-3 2 2 0,-3 6-222 0,-6-1 1 15</inkml:trace>
  <inkml:trace contextRef="#ctx0" brushRef="#br0" timeOffset="115447.08">28156 10839 821 0,'0'0'278'0,"0"0"-291"15,0 0 1-15,0 0-60 0,0 0 0 16,0 0-209-16,0 0 0 0</inkml:trace>
  <inkml:trace contextRef="#ctx0" brushRef="#br0" timeOffset="115568.11">28170 11171 726 0,'-3'4'398'0,"1"-4"-250"0,4 0-95 16,-2 0-73-1,0 0-163-15,0 0-180 16</inkml:trace>
  <inkml:trace contextRef="#ctx0" brushRef="#br0" timeOffset="115935.58">28187 11158 465 0,'-3'20'232'0,"-5"2"-177"0,0-3-61 15,-2-5-154-15,-18 33-1 0</inkml:trace>
  <inkml:trace contextRef="#ctx0" brushRef="#br0" timeOffset="116387.88">28797 10360 832 0,'-13'25'477'0,"-4"18"-251"16,5 14-106-16,-2-9-90 15,-44 180 0-15,53-191-16 0,-9 30 0 16,4-2-8-16,-1-5 1 0,2-3-6 0,4-8 1 16,1-5-5-16,6-50 0 0,-4 43-10 15,0-4 1-15,2-9-24 0,0 2 1 0,0-22-1 16,2-4 0-16,0 0 32 0,2-10 1 16,2 3 7-16,6-14 0 0,45-64 1 15,-34 39 1-15,3 4 9 0,0 3 2 0,-1 7 4 16,1 8 2-16,3 8-3 0,-12 14 2 15,24-8-8-15,-13 9 0 0,-17 7-2 16,3 0 2-16,19 16-10 0,-5 21 0 16,-17-2-18-16,-5-4-1 0,-4-18-58 15,2 18-1-15,1-4-168 0,-4-3 0 0</inkml:trace>
  <inkml:trace contextRef="#ctx0" brushRef="#br0" timeOffset="116759.62">28634 9962 495 0,'0'0'250'0,"0"3"-132"0,0-2 0 0,0-1-2 15,3 2 0-15,3 3-31 0,3-2 1 0,13 3-19 16,10-5 0-16,14 2-10 0,-12-2-1 16,-17 5-17-16,35 8 0 0,-23 3-8 15,13 16 0-15,-10-4 12 0,3 2-19 16,-19-23-16-1,16 10 1-15,3-7-3 0,-12-9 0 0,-10-9-22 16,13-4 1-16,0-7-23 0,-2-9 0 16,8-16-42-16,-11 17-1 0,-6 9-119 0,-7 5 0 15,-10 5-221-15,-4-7 1 0</inkml:trace>
  <inkml:trace contextRef="#ctx0" brushRef="#br0" timeOffset="117456.12">29643 10569 958 0,'-6'0'445'0,"1"0"-308"0,5 0-91 16,0 0-85-1,0 0-82-15,0 0-30 16,0 1 1-16,0 0-113 0,0 1-1 15</inkml:trace>
  <inkml:trace contextRef="#ctx0" brushRef="#br0" timeOffset="117568.12">29652 10921 726 0,'-15'28'451'0,"7"-12"-341"16,-1-2-1-16,2-5-52 0,-15 26 1 16,-1-12-20-16,4-9-47 15,12-7-81-15,2-2 0 0,-4 3-147 16,5-5 0-16</inkml:trace>
  <inkml:trace contextRef="#ctx0" brushRef="#br0" timeOffset="118279.83">30310 9953 753 0,'4'-8'405'0,"-2"6"-255"16,-2 3 0-16,3 5-65 0,1 2 1 0,4 22-58 15,-5 14 1-15,3 16-15 0,1 8 2 16,-2 8-6-16,-2 0 0 0,-1 72-4 0,-2-79 0 16,-2-1-3-16,-1-8 1 0,-4-3-3 15,-1-13 0-15,8-50-4 0,-6 45 0 0,3-12-21 16,-2-6 0-16,1-3-12 0,4-18 0 16,3-2 26-16,3-7-1 0,-2 2 11 15,12-12 1-15,50-60 0 0,-34 41 0 16,0 9 17-16,-3 8 0 0,-16 17 15 15,10-4 0-15,-14 10 0 0,17 5 2 0,-16 24 1 16,-3 49-24-16,-7-40-22 16,-1 35-45-1,-1-52-24-15,1 24 0 0,-1-15-124 16,1-25 1-16,-4 9-162 0,0-17 2 16</inkml:trace>
  <inkml:trace contextRef="#ctx0" brushRef="#br0" timeOffset="118619.83">30088 9899 538 0,'-4'0'348'0,"2"0"-254"0,2 2 0 16,2-2-19-16,-2 0 0 0,3-2-2 0,1-2-22 16,16-6-13-1,17-12-1-15,23-10 9 0,-20 13 0 0,23 3 6 16,-17 13 1-16,-23 9-3 16,-3 0 1-16,29 12 39 0,17 21-30 15,-9 7-46-15,-40-28 1 16,-8-7-11-16,0 1 2 0,-4-8-4 15,0-3 0-15,11 7-12 0,-3-8 2 0,-4-4-17 16,8-3-1-16,-8 1-43 0,20-7-1 16,-10 4-180-16,-1 4 0 0</inkml:trace>
  <inkml:trace contextRef="#ctx0" brushRef="#br0" timeOffset="120064.48">31378 10450 915 0,'-3'0'336'0,"3"0"-332"0,0 0 1 0,0-3-104 15,3 2 0-15,-3-9-470 0</inkml:trace>
  <inkml:trace contextRef="#ctx0" brushRef="#br0" timeOffset="120172.45">31763 10515 738 0,'-25'6'280'0,"11"-4"-202"16,8-2-39-16,1 2 1 0,7-2-58 16,7-2-1-16,1-1-115 0,-14 1 0 15</inkml:trace>
  <inkml:trace contextRef="#ctx0" brushRef="#br0" timeOffset="120523.45">32162 9872 728 0,'0'0'386'0,"0"4"-210"0,0 15-20 15,0 15-68 1,0 11-27-16,0 21-36 15,0 12 0-15,-3 59-8 0,-3 13 1 0,-1-83-5 16,1-8 0-16,-1-1-6 16,1-5 2-16,-1-6-6 0,3-10 0 0,5-42-4 15,-6 36 1-15,4-8-8 0,-1-5 0 16,1-1-19-16,1-17 0 0,1-2 11 0,4-5 1 16,-2 0 1-16,7-4 2 0,32-47 8 15,-6 1 0-15,-13 25 6 0,0 4 0 0,-13 20 10 16,8-7 1-16,-9 11 21 0,8-4 1 0,-3 6-12 15,9 12 2-15,-10 10-8 0,0 16 1 16,3 42-3-16,-9-6-15 0,-4-45-21 16,0 27-1-16,-3-20-55 15,0-24 0-15,0 8-127 0,0-2 0 16,-3-18-155-16,3 5 0 0</inkml:trace>
  <inkml:trace contextRef="#ctx0" brushRef="#br0" timeOffset="120863.45">31954 9495 332 0,'-5'0'155'0,"0"0"-38"0,3 0-58 15,2 0 2-15,3 0-32 0,-3 0 2 16,0 0-16-16,-3 0 1 0,3 0 1 0,0 0 1 15,2 0 30-15,-2 0 0 0,3 0-27 16,0 0 0-16,4-2-17 0,15-4 0 0,21-10 2 16,21-13 35-16,-11 12-3 15,-2 5 0-15,-10 6 26 0,-9 6 2 16,-3 5 7-16,-18 0 2 0,15 7 53 0,9 19-33 16,-17-10-65-1,-13-14 1-15,14 20-9 0,-13-22 1 0,6 0-7 16,2-4 0-16,5 1-13 0,4-2 2 0,-13-3-27 15,17-2 1-15,11-8-57 0,-12-4 1 16,-3 2-120-16,-3 2 0 0,-17 7-190 16,14-19 0-16</inkml:trace>
  <inkml:trace contextRef="#ctx0" brushRef="#br0" timeOffset="121274.5">33085 9322 872 0,'-9'-5'400'0,"4"-2"-290"16,3 5-93-16,1-3 1 0,2 3-24 15,-1 0 1-15,5-3-12 0,3 10 0 16,26-12-14-16,7 23-1 0,8 42 12 0,-16 36 20 16,-14 27 8-1,-12 4 0-15,-10-9 71 0,-8 23 0 16,-6 6 4-16,-9-4 0 0,-3 0-29 15,0-4 1-15,-2 9 31 0,-15 34-30 16,15-30-39-16,17-71 1 0,10-19-7 16,-3-18 1-16,6-6-5 0,-4-16 2 15,4-16-20-15,-1-2 1 0,-1 5-35 0,-4-4 0 16,3-19-272-16</inkml:trace>
  <inkml:trace contextRef="#ctx0" brushRef="#br0" timeOffset="122572.06">28860 12483 655 0,'15'-9'302'0,"-6"5"-203"0,-3 3 0 15,1-1 26-15,6-3 2 0,0 14 32 16,10 20-92-16,-11 0-55 16,2 11 1-16,-10-3-3 0,-1-8-1 15,0-2 1-15,-1 1 0 0,-2-17-3 16,0 23 1-16,0-15-1 0,0-6 0 0,0-12-4 15,0 3 0-15,0 2-35 16,0-12 2-16,2 6 1 0,-1 0 0 0,11-18-20 16,16-38 16-16,21-42 28 15,-13 42 0-15,-7 28 6 16,0 5 1-16,6 10 33 0,5 4 45 16,-26 12-41-16,-5 1 1 15,31 10-13-15,-29 6 1 0,7 28 0 0,-12-2-15 16,-3-6-15-1,-1-33 1-15,0-3-11 0,-1 0 2 0,7 8 7 16,9-11 0-16,-19-16-5 0,47 0 1 16,1-31 5-16,-11 9 0 0,-3 8 4 15,-1 4 0-15,-14 21 29 0,11-5 25 16,-18 15-37 0,18 10-1-16,-19 11-13 0,-9 8 1 0,2 17-13 15,-2-35 1-15,1 18-90 0,1-17-368 16</inkml:trace>
  <inkml:trace contextRef="#ctx0" brushRef="#br0" timeOffset="123171.5">30347 12104 627 0,'8'0'359'0,"-3"-1"-231"0,-2 1 0 15,-1 0-19-15,-5 0 0 0,3 7-28 0,1 8-58 16,-14 13-22-1,-12 17 0-15,0-11-25 0,-12 6-1 0,14-12-57 16,-3-5-1-16,5-3-48 16,4-2 0-16,11-14-15 0,-2-3 1 0,-7 9 41 15,8-10 1-15,18-4 89 0,-14 5 0 16,6-1 60-16,-1 1 1 0,4-3 17 16,5-3 0-16,43-11-20 0,-25-2 0 0,3 0-23 15,15-14 2-15,1 2 70 0,18-1-34 16,3-2-54-1,-9 9 1-15,-17 5-10 0,-6 6 1 0,-2 2-36 16,-3 4-55-16,-13 3 76 16,-19 4 1-16,6 0 26 0,-6 0 1 15,0 3 0-15,-3-1 1 16,3 4 13-16,0-2 0 0,-3 3 24 0,-8 32 1 16,3-21 28-16,-2 4 1 0,-2 24 11 15,5-6-1-15,-2 3-6 0,3 6 1 0,3 7-19 16,1-22 1-16,1 111 16 0,2-3-26 15,9-20-33 1,-3-53 0-16,3-12-7 0,2-10-1 0,2 0-2 16,-2-9 1-16,-3-26-9 0,5 13 0 15,-5-6-11-15,1-8 1 0,-3-6-17 16,-7-2-1-16,6 0-35 0,-12-9 1 0,9 9-88 16,-3-3 1-16,-3-4-294 0,-3 2-1 15</inkml:trace>
  <inkml:trace contextRef="#ctx0" brushRef="#br0" timeOffset="123296.5">31008 12637 1115 0,'0'0'399'0,"0"0"-372"0,0 2-165 16,-20-2-785-16</inkml:trace>
  <inkml:trace contextRef="#ctx0" brushRef="#br0" timeOffset="131303.15">12161 5689 671 0,'32'-34'245'0,"-6"8"-241"0,0-1 1 16,1 4 13-16,108-93 1 0,-98 95 54 15,55-17 68-15,-8 32-74 16,-16 10-1-16,-19 8-6 0,-4 3 2 16,7 16 34-16,20 21-30 15,-8-9-48-15,-15-18 2 0,-7-13-8 16,0-6 0-16,8-6-6 0,2 0 1 15,-19-9-5-15,-1-5 1 0,66-23-4 16,13-27 1-16,-37 18 0 0,0 4 0 0,2 6-1 16,-11 20 0-16,-4 5 7 0,-14 8 0 15,-8 6 11-15,-7 1 1 0,-18 3 6 16,-2-1 2-16,35 16 21 0,3-6-18 16,2-8-21-16,10-8 1 15,-36-11-7-15,40-9 0 0,26-18-2 16,14-14 1-16,-29 25-1 0,1 4 1 0,-4 8 8 15,-14 12 0-15,-5 6 7 0,-6 8 2 16,-49-5 4-16,48 13 2 0,25 15-3 16,-2 3 1-16,-19-20-3 0,2-5 1 0,8-8-20 15,1-2 0-15,-27-7 0 0,1-3 0 16,33-5 0-16,38-18 0 0,-42 11 0 16,30-9 0-16,-43 19 0 0,-6 4 0 0,-10 11 0 15,-18 1 0-15,1 4 0 16,19 10 0-16,32 19 0 0,22 9 0 0,-1-23 0 15,13-3 0-15,10-7 0 0,10-12 0 16,3-5 0-16,4-10 0 0,7-6 0 0,5-11 0 16,0 1 0-16,-11 8 0 0,-6 3 0 15,-7 11 0-15,-2 1 0 0,-10 3 0 0,-2 5 0 16,-10 13 0-16,-3 0 0 0,-3-7 0 16,-2-2-15-16,-10-5 0 0,-3-2-117 15,-10 0 1-15</inkml:trace>
  <inkml:trace contextRef="#ctx0" brushRef="#br0" timeOffset="132723.62">11333 445 872 0,'-18'99'388'0,"5"-33"-310"0,1-5 0 15,-2 23 70-15,-38 383-53 16,49-366-72-16,3 22-1 0,3-24-17 15,16-12 2-15,7-9-7 0,17-26 1 0,9-12-14 16,6-21 2-16,4-12-3 0,-3-3-1 16,0-24-7-16,-29-6 1 0,63-58 13 0,-34 5 1 15,0-18 9-15,-7-7 0 0,-4-8 9 16,-18-6-1-16,-7 0 0 0,-18 4 1 0,-8 6 6 16,-14 20 0-16,-6 10-2 0,-6 29 2 15,-5 13-19-15,-3 20-1 0,4 12-12 16,-3 5 1-16,2 17-5 0,16-3 2 0,-13 17-65 15,-12 36 2-15,31-39-102 0,-18 57 0 16,9-38-150-16,-5-10 0 0</inkml:trace>
  <inkml:trace contextRef="#ctx0" brushRef="#br0" timeOffset="132887.62">11647 1267 798 0,'0'0'451'0,"1"0"-361"0,1 0 0 16,8 1 42-16,4 8-15 15,18 6-80-15,17 17 0 16,6 32-2-16,-14 10-22 0,-8 5-42 16,-13-5-1-16,-7-4-177 15,2 18-144-15</inkml:trace>
  <inkml:trace contextRef="#ctx0" brushRef="#br0" timeOffset="133735.54">12582 1276 1154 0,'-11'0'357'0,"10"0"-353"0,5 0 1 16,18 0 38-16,25-5-18 0,21-2-21 15,70-8 0-15,125-17-12 16,-151 27 1-16,2 3-54 0,-4-4 1 0,7-6-387 16</inkml:trace>
  <inkml:trace contextRef="#ctx0" brushRef="#br0" timeOffset="133935.04">13729 1012 763 0,'-26'-11'377'0,"15"7"-363"0,2 3 0 0,6 1-16 15,2-1 1-15,13 2 3 16,-3 0 0-16,-3-6-1 0,40 5 1 0,25 3-3 16,-13 3 1-16,2 5-8 0,25 7 1 15,-41-4 15-15,-16 1 0 0,-4 22 95 0,-41-10 5 16,-27 41-82 0,18-49 2-16,-31 20-26 0,-24 9 1 0,30-21-66 15,5 1 2-15,14-13-146 0,9-4 1 0</inkml:trace>
  <inkml:trace contextRef="#ctx0" brushRef="#br0" timeOffset="134332.1">15056 527 1099 0,'-52'58'526'0,"15"-16"-447"0,5-3 1 16,6-2-28-16,-110 161 1 0,117-155-24 0,-15 51 0 16,8-2-18-16,21-9 0 0,10-7-6 15,16-32 0-15,10-10-4 0,-2-19 1 0,50 22-9 16,-15-28 0-16,5-14-27 0,0-5 0 16,-38-4-29-16,0-3 0 0,59-31 2 0,-13-21 1 15,-39 27 18-15,-7 1 0 0,-8 5-2 0,-9 5-66 16,-14 10-272-1</inkml:trace>
  <inkml:trace contextRef="#ctx0" brushRef="#br0" timeOffset="134770.93">16202 1162 1071 0,'0'0'318'0,"0"0"-334"15,0 0 2-15,0 1-101 0,0 2-1 16,0-4-245-16,0 1 0 0</inkml:trace>
  <inkml:trace contextRef="#ctx0" brushRef="#br0" timeOffset="134864.44">16290 1480 973 0,'-2'3'368'0,"0"-3"-425"0,1 0-326 16</inkml:trace>
  <inkml:trace contextRef="#ctx0" brushRef="#br0" timeOffset="135314.99">17224 512 991 0,'0'-4'355'0,"0"2"-360"0,0 4 1 0,1-2 5 0,-1 0 1 15,2 2-42-15,-1-2 0 0,1 4-137 0,2 1 2 16</inkml:trace>
  <inkml:trace contextRef="#ctx0" brushRef="#br0" timeOffset="135451.49">17150 1039 765 0,'-4'0'321'0,"1"0"-275"16,6 0 0-16,-1-1-23 0,0 1-1 15,2-3-23-15,7-2 0 0,11 1-66 16,8-7-1-16,7-3-108 0,-12 5-1 0</inkml:trace>
  <inkml:trace contextRef="#ctx0" brushRef="#br0" timeOffset="135591.99">17261 1250 713 0,'-7'19'389'0,"4"-8"-324"16,0-2 0-16,1-2-27 0,-2 7 0 16,4-4-21-16,1-6 2 0,2 9-8 0,1-19 0 15,0 11-6-15,3 0 1 0,4-1-9 16,34 22 0-16,-30-26-91 0,11-7-196 15,4-12-4-15,14-27 0 16</inkml:trace>
  <inkml:trace contextRef="#ctx0" brushRef="#br0" timeOffset="136151.57">17696 460 703 0,'0'-5'412'0,"0"1"-262"0,0 2-102 16,0 4-47-16,0-1 1 0,0 2 1 15,0-2 1-15,0 6-61 0,0 22-106 16,-4 16 27-16,-2 21 1 16,-4-28 6-16,6-23 1 0,-11 30 79 0,4-15 1 15,1-2 101-15,2 0 0 0,4-3 52 16,1-16 1-16,-3 17-16 0,4-21 0 0,1 3-41 16,-1-6 1-16,4-1-27 0,1-6-1 0,2 4-18 15,-1 1 1-15,29-4-35 0,5-14 0 16,-15 5-36-16,0 1 0 0,-5 1-52 0,-4 1 0 15,-7 6-6-15,0 2-1 0,4-4 78 16,-3 5 0-16,-16 10 4 0,11-5 1 16,0 2 58-16,14 26 0 0,-28 1 63 15,-1-8 0-15,4-12 37 0,-17 28 0 0,9-17-10 16,3-3 1-16,2-2 5 0,3-5-41 16,8-11-41-16,-2-2 1 15,2 6-21-15,6-11 1 0,-2 6-10 0,3-1 1 16,0-1-3-16,37 4 0 0,-25-4-5 15,0 0 1-15,-13 4 8 0,6 0 1 0,5 8 1 16,-11 17 1-16,-6 1-3 0,-1 6 0 0,-4 1-7 16,-1 4 1-16,-1-23-25 0,-4 20-1 15,-11 21-62-15,-10 1-11 16,8-25 64-16,2-14 1 16,8-9 42-16,9-4 0 0,-2-5 137 0,-12 11 72 15,8-10-109 1,18-10 1-16,-14 11-64 0,7-5 1 0,4-1-15 15,12-6-10-15,23-9-13 16,21-4 2-16,72-16-18 0,-8 12-1 16,16 0 5-16,-46 12 0 15,-7 1-48-15,1-5-1 0,3 0-71 16,1 1 0-16,-8-6-294 0,-33-27 1 0</inkml:trace>
  <inkml:trace contextRef="#ctx0" brushRef="#br0" timeOffset="136446.78">18428 109 633 0,'0'22'360'0,"0"-6"-297"0,0-1-1 16,0 0-32-16,0-1 0 0,0 16-24 0,0-5 1 15,0 13-30-15,0-17 2 0,0 0-80 16,0-3 1-16,-3-11-337 0</inkml:trace>
  <inkml:trace contextRef="#ctx0" brushRef="#br0" timeOffset="137067.78">18362 505 496 0,'6'-11'298'0,"3"1"-247"0,0 0 0 0,0 3-31 16,27-23 0-16,10-1-17 0,-16 12 1 0,3 3-7 16,-1 1 1-16,-4 3-16 0,-2 3 0 0,-6 2-29 15,0 3 2-15,-14 4-9 0,-3-2 2 0,7 1 13 16,-8 1 2-16,-2 3 22 0,-8 0 2 15,4 1 12-15,-2 3 0 0,-25 25 3 0,-9-1 1 16,14-4 29-16,-3 1 0 0,-8 10 41 0,14-10 1 16,14-19-25-16,2 0 1 0,-14 16-36 0,18-23 1 15,-5 8-2-15,6-8 0 0,10-8-5 16,-6 10 0-16,3-3-11 0,4-1 0 0,23 7-13 16,-9-7-1-16,0 0-6 15,-2 0 0-15,-3 0 2 0,-14 0 1 0,-1 2 5 16,14 3 2-16,-38-3-45 0,16 9-60 15,-23 33 25-15,-39-3 1 16,15-17-145-16,22-2 233 0,-40 21 121 16,42-22 0-16,16-21-38 15,3 0 1-15,7 0-34 0,1-1-1 0,4-1 4 16,6-1 2-16,-2-2-20 0,42-20 1 0,-7 5-21 16,29-12 0-16,-13 9-8 0,-1 2 2 15,20 2 106-15,18 7-58 0,-12 2-53 16,-28 6 1-16,-21 4-51 15,-25-2-22-15,11 1 29 16,-18 1-1-16,-4 1-39 16,-14 7 54-16,9-2 14 15,-33 25 1-15,-24 12 5 0,22-12 1 0,-36 28 46 16,13 4 34-16,10-2-56 16,21-17 0-16,19-19-12 0,3-4 0 15,7-7-2-15,2-4 2 0,4-9-7 16,1 0 1-16,3-2-13 0,-1-2 1 0,7-2-1 15,37-17-1-15,-16-1 13 0,20-13 0 0,-15 13 43 16,3 4 1-16,1 6 8 0,-2 2 0 16,8 4 15-16,-2 5-19 0,-34 4-24 15,-2 3 0 1,13 4-7-16,-12 15 2 0,-10-4-22 0,-7 4 1 16,-9 5-92-16,-13 0-104 15,-22 11 66-15,36-34 0 0,-30 9-18 16,20-11 0-16</inkml:trace>
  <inkml:trace contextRef="#ctx0" brushRef="#br0" timeOffset="137827.66">18713 1126 183 0,'0'0'166'0,"0"0"-29"0,2 0 9 15,1 5-20-15,0 4-40 16,-3 5-56-16,0 3-1 16,-6 19-1-16,-8 2 0 0,-8-7 15 0,-30 17-21 15,5-12-19-15,8-10 1 16,24-17-4-16,-15 9 1 15,-15 8 0-15,19-12 1 0,4-3 2 0,2-2 0 16,14-7-5-16,1-1 0 0,-10 3-14 16,15-4 0-16,-3 0 17 0,7 0 0 0,0 3 16 15,-3 1 1-15,10-1 21 0,4 7 2 0,42 23-1 16,-12-20 1-16,64 5 30 0,-46-15-24 16,37 1-23-16,44-8 1 15,-92-6 3-15,-17-9 2 0,-41 18-7 16,54-26 2-16,-17-6 5 0,-18-2-18 15,-8-3-33 1,-10 5 1-16,-4 21-3 0,-3-12 0 0,-8 2 16 16,-6 5 0-16,-19 1 15 0,13 12 0 0,18 5-1 15,-12 0 1-15,17 1-10 0,-13 7 0 16,1 9-8-16,16-1 1 0,2 1 7 0,3-5 1 16,3-8 0-16,3 8 1 0,16 0-8 15,-18-21 0-15,46 24-22 0,-16-16 2 0,2-5 1 16,-20 0 1-16,36-6 18 0,-23-3-1 0,-2 2 9 15,-5 0 1-15,-2 1 6 0,-3 6 0 16,-6-1-2-16,-8 5 0 0,3-2-3 0,-4 2 1 16,-4 2-13-16,4-1 0 0,-2-1-71 15,3 0 1-15,1-3-90 0,-1-1 0 16,8-12-198-16,29-24 232 16,6-7 136-16,-9 23 0 0,-3 5 91 15,1-1 0-15,5 2 57 0,-3-3 0 0,1 4-17 16,-1 0 0-16,0 2-51 0,3 0 1 15,-2 0-31-15,2 0 1 0,3 7-1 0,-3 4 1 16,-23 6 4-16,23 0 1 0,-26 8 6 16,20 5 0-16,13 32 37 0,-4 42-42 15,-20-21-40-15,-15-15 0 16,-5-13-7-16,-3-3-1 0,-6-19-9 0,0-4 0 16,-11 15-16-16,-18 3 0 0,-28-2-55 15,-8-13-43-15,-4-9 14 16,9-3 0-16,42-10 8 0,1-2 1 15,-46-25 24-15,17-61-12 16,37-1 57-16,15-2-1 0,6 17 43 16,3-2-1-16,7 5 44 0,7 6 0 0,-1 3 7 15,-3 19 0-15,1 11 28 0,-2 23 5 16,-8 27-58-16,-6 21 1 16,-12 6 16-16,1 55-34 15,-16 26-35-15,-45 175 1 0,30-189-70 16,1-16 2-16,2-5-306 0,-5-14 1 15</inkml:trace>
  <inkml:trace contextRef="#ctx0" brushRef="#br0" timeOffset="137972.1">19724 1822 1322 0,'0'0'469'0,"-1"0"-493"0,-7-1-200 15,-15 1-603 1</inkml:trace>
  <inkml:trace contextRef="#ctx0" brushRef="#br0" timeOffset="138779.65">20943 1148 962 0,'-6'0'409'0,"3"0"-388"15,3 0-1-15,2 0-46 0,-2 0 0 0,0 0-26 16,0 0 0-16,-2 1-137 0,2 2 1 0</inkml:trace>
  <inkml:trace contextRef="#ctx0" brushRef="#br0" timeOffset="138860.14">21105 1589 431 0,'-36'0'49'0</inkml:trace>
  <inkml:trace contextRef="#ctx0" brushRef="#br0" timeOffset="155135.6">3431 13979 177 0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56:06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4778 10537 900 0,'-52'-6'304'0,"27"3"-305"0,8 0 1 15,6 1-20-15,-21-2 2 0,27 3 24 16,13 1 0-16,26 2 5 0,-11-8 2 0,70 3-1 16,14 0 0-16,184-3-6 0,-86 6 2 15,19-1-4-15,32-4 1 0,76-13 31 16,264-50-15-16,41-7-18 16,-234 30 1-16,-62 9 6 15,-9-1 0-15,-7 5 55 0,-16 4 0 0,-3-3-12 16,-1-14 1-16,-2-2-39 0,-22 2-1 15,-9 6-25-15,-34 9 0 0,-14 3-95 16,-32-3 1-16,-20 1-345 0,-69-2 0 0</inkml:trace>
  <inkml:trace contextRef="#ctx0" brushRef="#br0" timeOffset="739.59">6756 9374 726 0,'52'34'315'0,"11"-12"-270"0,-8-12-29 16,-7-3-1-16,198-7-1 0,-197-17 2 0,49-24 4 15,-1-13 1-15,4-10 0 0,-5-12 0 16,-3-8-10-16,-17-8-1 0,-6-10 9 16,-14-38 3-16,-55 16-8 15,-27 54 0-15,-9 16 11 0,-11 15-1 16,-8 7 0-16,-7 13 0 0,-13 15-12 15,-5 4 0-15,-10 23-8 0,-4 16 0 16,1 21 1-16,3 14 1 0,4 10 6 0,8 15 2 16,6 8 0-16,19 19 1 0,12-1 13 15,19-18 1-15,8-8 12 0,13-14 2 0,11-8 1 16,26-18 0-16,28-5 8 0,97-8-25 16,53-40-23-1,-64-29 1-15,-21-4-31 0,-7-16 2 0,2-1 10 16,-2 2-1-16,-4 1-39 0,-12-2 1 15,-7 1-79-15,-18-1 1 0,-11 1-126 16,-27-5 2-16</inkml:trace>
  <inkml:trace contextRef="#ctx0" brushRef="#br0" timeOffset="2303.6">8234 7674 802 0,'9'-7'284'0,"3"2"-274"0,1 2 0 0,3 1 0 15,13-3 1-15,7 6-1 0,-2 3 1 0,19 20-4 16,-5 19 0-16,-23-4 1 0,-2 1 0 16,-8-5 5-16,-4-2-1 0,-8-8 2 15,0-4 0-15,0-14-3 0,-3 5-1 16,0-8-70-16,0-2-1 0,-3-4-321 16</inkml:trace>
  <inkml:trace contextRef="#ctx0" brushRef="#br0" timeOffset="2415.3">8424 7368 614 0,'0'-14'404'0,"0"5"-263"0,0 5-106 16,0-1 0-16,1 4 3 0,4 7-75 15,1-2-114 1,-7 5 1-16</inkml:trace>
  <inkml:trace contextRef="#ctx0" brushRef="#br0" timeOffset="3175.01">6619 11617 839 0,'42'-18'326'0,"-1"5"-312"0,-1 2 2 16,8-3-8-16,196-53 1 0,-182 52 5 16,73-16 1-16,5 2-6 0,-6 3 0 0,-1 2-13 15,-14 2 0-15,-8 1-84 0,-19 10 1 16,-10 1-88-16,-32 1 1 0,-14 5-29 16,-36 4-1-16</inkml:trace>
  <inkml:trace contextRef="#ctx0" brushRef="#br0" timeOffset="3599.51">6716 11646 559 0,'-37'0'215'0,"0"14"-145"15,11 2-30-15,3 2 1 0,-70 71-4 16,85-70 0-16,-4 32 7 0,19 25-31 15,15-9-13 1,-1-46 1-16,25 24-2 0,37 5 0 0,-8-24-2 16,6-4 0-16,20-3-3 0,52 11 9 15,-13 8 0 1,-71-6 0-16,-18-2-1 0,-23 8 1 0,-10 4 2 16,-14 5 1-16,-12 2 4 15,-11 3 1-15,2-24 8 0,-17 30 0 0,-29 31 1 16,17-29-1-16,-6-2 2 0,-2-4 2 15,-12 12 30-15,-10 12 36 16,22-21-63-16,23-23 2 0,28-24 14 16,7-7 1-16,22-3 13 0,-1 0 0 15,37-9-7-15,-15-5 0 0,99-22-20 0,48-32-1 16,-45 14-17-16,-6 1-1 0,-2 2-7 16,-17 9 0-16,5 2 1 0,23 4-11 15,-53 23-29-15,-63 12 0 16,-14 1-116-16,-8 0 0 0,-14 0-339 15,-11 0 0-15</inkml:trace>
  <inkml:trace contextRef="#ctx0" brushRef="#br0" timeOffset="4531.84">8902 12272 778 0,'41'0'413'0,"-8"0"-343"0,0 0 0 16,1-1-25-16,126-6 1 0,-126 1-18 15,32-20 0-15,0-7-7 0,3 0 0 0,9-16-3 16,34-43-57-16,-26 6 0 15,-52 38 1-15,-22 14-1 0,-5 2 0 16,-26-6-19-16,-27-2 33 16,11 32 21-16,-67-22 1 0,21 50 12 15,21 23 17-15,-94 70 9 16,75-12 2-16,28-12 1 16,20-4 0-16,8-2 0 0,18-5 1 15,10-5-1-15,15-9 1 0,7-7-2 16,12-21 0-16,10-11-9 0,11-7 0 0,14-11-12 15,6-4 1-15,15-13-4 0,6-5 0 16,27-16-6-16,62-32-48 16,-35 6-10-16,-75 16 1 0,-23 9-62 15,-14 5-1-15,-9 0-119 0,-11-7 2 16</inkml:trace>
  <inkml:trace contextRef="#ctx0" brushRef="#br0" timeOffset="6095.7">6957 13855 894 0,'0'-4'317'0,"3"1"-302"0,4 2 2 16,0-2 15-16,8-3 1 0,8 2-6 15,3 0-1-15,19 2-11 0,-14 3 2 0,-19 6-9 16,14 4 1-16,8 13-4 0,-9 16 0 16,-16-15-3-16,-2-3 1 0,-3-6-13 0,-4-7 1 15,0 5-110-15,3-6-179 16,-3-13 75-16,-3-9 0 0</inkml:trace>
  <inkml:trace contextRef="#ctx0" brushRef="#br0" timeOffset="6219.23">7189 13515 394 0,'0'-13'271'0,"0"6"-157"0,3 3-24 16,-1 2-61-16,-1 0 1 15,1 6-20-15,-1 0 1 0,2-4-35 16,4 5 0-16,-6-3-136 0,2 1 1 0</inkml:trace>
  <inkml:trace contextRef="#ctx0" brushRef="#br0" timeOffset="6395.7">7483 13663 755 0,'-7'0'313'0,"6"0"-284"0,1 0 0 0,3 0-17 16,0 0 1-16,0-4-19 0,10 1 0 16,17-9-105-16,15-11-376 15</inkml:trace>
  <inkml:trace contextRef="#ctx0" brushRef="#br0" timeOffset="6527.2">7647 13792 1004 0,'-16'6'475'15,"9"-3"-428"-15,1-2 1 0,3 1-15 16,1-1 1-16,7-4-17 0,4 2 2 16,-9 0-22-16,14-3 1 0,24-12-31 0,14-11 1 15,18-1-156-15,-23 9 1 0</inkml:trace>
  <inkml:trace contextRef="#ctx0" brushRef="#br0" timeOffset="7008.22">7546 13584 771 0,'-15'1'337'0,"7"3"-304"0,4 3 2 0,1-3-9 16,0 1 0-16,-5 3-10 0,5-1-1 15,17-19-5-15,-7 18-65 16,16 10-71-16,7-19 2 0,30-15-151 16,-28-8 1-16</inkml:trace>
  <inkml:trace contextRef="#ctx0" brushRef="#br0" timeOffset="11703.81">8447 7171 652 0,'0'0'305'0,"-1"10"-213"0,1 2-1 16,0 22 59-16,1 40-86 15,13 207-54-15,-11-227 1 0,8 39-8 16,1-15 2-16,2-7-23 0,1-15 1 16,1-7-54-16,-1-16 2 0,-1-9-66 15,0-8 0-15,-2-9-67 0,-8-7 1 0</inkml:trace>
  <inkml:trace contextRef="#ctx0" brushRef="#br0" timeOffset="11928.31">8743 7424 340 0,'2'-35'329'15,"-2"23"-210"-15,2 6 2 0,-2 1-49 16,0 3 1-16,0 2-17 0,0-8 0 16,-2 23-22-16,-1-9-1 0,-11 38-18 0,0-9-1 15,-7 18-3-15,-21 53-9 16,15-22-5-16,9-22 0 0,11-20 1 15,4-9 0-15,8-11 20 0,0-10 2 16,6-5 15-16,23 13-1 0,28-11-14 16,-5-6-1-16,-25-1-13 0,34-1 1 0,-32-1-17 15,32 1 1-15,-3 1-18 0,-3 7 1 16,27 5-106-16,-35 2 0 0,-10-1-195 16,-8-4 2-16</inkml:trace>
  <inkml:trace contextRef="#ctx0" brushRef="#br0" timeOffset="13287.21">7991 13355 882 0,'0'27'458'0,"6"0"-368"0,-1-2-1 16,1-3-27-16,32 86 0 0,-23-93-26 0,19 4 1 15,6-8-16-15,6-5 0 0,-24-8-8 16,50-10-1-16,-46-7 3 0,38-40 6 15,-38 8-18-15,-26 12 0 16,-7 29-8-16,-19-20 1 0,7 26-9 16,0 0 2-16,-40-9-18 0,-4 9 0 0,39 4-138 15,0 2-291 1</inkml:trace>
  <inkml:trace contextRef="#ctx0" brushRef="#br0" timeOffset="14075.74">7083 10794 743 0,'-14'0'392'0,"7"7"-304"15,2 2 1-15,4 4-22 0,-9 20 1 0,9-3-30 16,1-14 0-16,-2 40-10 16,2-29-20-16,0 12-8 15,2-22 0-15,-2 14-18 0,1-24 0 16,2 17 0-16,4-2 1 0,-3-19 3 15,-2-23 2-15,5 18 8 0,6-12 0 0,28-34 4 16,-16-13 0-16,-7 21 8 0,-1 3 0 16,1 5 11-16,0 7-1 0,4 6 27 0,-2 18 3 15,13-3-30 1,19 9 1-16,-43 8-10 0,11 9 0 16,2 5-8-16,-6 5 0 0,8 22-31 0,-11-17-1 15,0 2-172-15,-1-1-1 0</inkml:trace>
  <inkml:trace contextRef="#ctx0" brushRef="#br0" timeOffset="15899.38">9793 10858 802 0,'-2'0'283'0,"5"0"-264"15,-1 0-1-15,2 4 9 0,8 2-1 0,10 12-9 16,12 22-1-16,-8-1-10 0,-3 7 1 15,12 23-3-15,-15-21 1 0,-4-5-4 0,-1-4 0 16,-1-8-4-16,-2-6 1 0,-3-10-28 16,-7-12-1-16,3 5-80 0,-5-8 0 0,-5-16-128 15,8 12 0-15</inkml:trace>
  <inkml:trace contextRef="#ctx0" brushRef="#br0" timeOffset="16004.11">9943 10637 634 0,'-3'-8'303'0,"3"7"-234"15,3 1-43-15,0 3-83 16,0 2 0-16,4 1-218 16,-1 5 0-16</inkml:trace>
  <inkml:trace contextRef="#ctx0" brushRef="#br0" timeOffset="18375.36">1826 7404 719 0,'-6'24'312'0,"-1"33"-204"16,6-3-66-16,-2-2 1 16,-5 254 0-16,8-226-31 15,0 72-9-15,3-63 1 0,0-14-13 16,3-5 1-16,1 0-50 0,-3-14 1 15,3-3-57-15,0-18 2 0,-9-40-44 16,7 36 0-16,0-9-253 0</inkml:trace>
  <inkml:trace contextRef="#ctx0" brushRef="#br0" timeOffset="18731.86">2127 7780 263 0,'0'0'217'0,"0"0"-112"16,-3 2-63-16,0 2 0 0,-4 2-17 15,-8 9 1-15,-11 11-18 16,3-5 1-16,-11 9-3 0,-30 22-1 0,21-13 24 15,32-28-1 1,-15 13 7-16,21-18 1 0,-12 16-21 16,14-20 1-16,3 2 7 0,-6 8 2 0,12-3 54 15,17 8 26-15,23 5-68 16,7-5 1-16,0-9-21 0,-7-4 1 16,10 2-2-16,4 0-5 15,-5 1-11-15,-7 2 1 0,-18-3-27 16,-8 1 0-16,-18-6-52 0,3 0-1 15,9 5-242-15</inkml:trace>
  <inkml:trace contextRef="#ctx0" brushRef="#br0" timeOffset="19648.45">2406 8145 781 0,'-1'5'332'0,"-1"-5"-303"0,4 0 2 0,-2 0-3 15,0 0-1-15,1 0-13 0,3 0-1 16,2-1-17-16,6-3 0 0,28 1-60 16,0-10 2-16,-11 4-83 0,0-2 0 0,-18 3-137 15,7-4 0-15</inkml:trace>
  <inkml:trace contextRef="#ctx0" brushRef="#br0" timeOffset="19751.95">2580 8292 614 0,'0'1'221'0,"3"1"-216"0,2 2 1 0,2-3-28 16,8 3 0-16,-4-5-164 0,17-3 2 0</inkml:trace>
  <inkml:trace contextRef="#ctx0" brushRef="#br0" timeOffset="20007.41">3025 7874 358 0,'0'39'237'0,"4"-20"-174"0,3-4 1 16,2-5-7-16,16 22 0 0,12-20-23 16,-8-12 1-16,-14-9-24 0,18-8 0 15,-6-11-6-15,14-23 0 0,-25 13 6 16,-8 1 1-16,-11-9 39 0,-10 23-23 15,0 6-39-15,-9-16 0 16,-26-5-57-16,4 31 2 0,29 7-112 16,-16 2 1-16</inkml:trace>
  <inkml:trace contextRef="#ctx0" brushRef="#br0" timeOffset="20470.91">2555 7947 692 0,'2'-1'298'0,"10"-5"-255"0,7-5-33 16,-4 6-33-1,29-17-1-15,5 4-218 0,-18 4-283 16,-20 18 388-1</inkml:trace>
  <inkml:trace contextRef="#ctx0" brushRef="#br0" timeOffset="20587.91">2606 8331 829 0,'-3'1'347'0,"-1"-1"-317"0,8 0-1 16,-1 0 29-16,9 0-34 15,22-6-104-15,31-8 1 0,-12-6-180 16,17-24 2-16</inkml:trace>
  <inkml:trace contextRef="#ctx0" brushRef="#br0" timeOffset="26639.47">6151 16293 539 0,'-44'-3'247'0,"23"1"-246"0,8 2 0 0,6 0 19 15,-14-2 2-15,33 2 44 0,8 0 1 16,18 0-20-16,24 0 0 0,31 0-20 16,32 0 1-16,30 0 14 0,32 0 0 0,132-3-20 15,183-14 2-15,-178-15 32 0,178-27 46 16,-39 20-82-1,-213 20 1-15,-55 4-18 0,-35 1 1 16,-16 3-45-16,-35 9 1 0,-12 2-302 16,-36-5-406-16</inkml:trace>
  <inkml:trace contextRef="#ctx0" brushRef="#br0" timeOffset="27232.01">6010 17798 725 0,'18'10'296'0,"8"-5"-245"16,-6-3-12-16,0-1 1 0,83-4 0 15,-82-4 0-15,33-16 23 0,33-32-33 16,-9-1-28-16,-20 13 0 16,-13-1-28-16,-15-3-1 15,-15 7 12-15,-22 14 0 0,-12 12-10 16,7 6 2-16,-19-4-1 0,-29-1 1 15,37 12 9-15,-29-1 2 0,26 7 6 16,-22 6 0-16,-28 23 8 0,2 28 1 0,32-10 11 16,4 5 1-16,9 1 6 0,9-1 1 15,9-2 0-15,5-7-1 0,9 7 27 0,16-26 12 16,2-9-39 0,32 41 2-16,26-39-11 0,-22-19 1 0,4-11-6 15,4-4 1-15,-33 1-43 0,0 1-1 0,62-24-45 16,-8-4 1-16,-28 5-106 0,-3-32-401 15</inkml:trace>
  <inkml:trace contextRef="#ctx0" brushRef="#br0" timeOffset="28139.73">6518 17109 418 0,'8'0'274'0,"-2"0"-205"0,0 0 1 15,1 3 0-15,-4 1 2 0,10 0-9 16,2 9 1-16,-2-5-25 0,-1-2 2 0,13 1-20 16,-6-7 0-16,-9-3-11 0,13-6 2 15,10-14-5-15,1-19 1 0,-17-2 25 0,-11-2 29 16,-10 33-44-1,-7 4 1-15,-15-22-18 0,0 30 0 16,-27 6-11-16,38 6 0 0,-11 9-20 16,4 6-1-16,3 27-259 0</inkml:trace>
  <inkml:trace contextRef="#ctx0" brushRef="#br0" timeOffset="28335.17">7435 17591 881 0,'-3'0'184'0,"-2"-6"-507"16</inkml:trace>
  <inkml:trace contextRef="#ctx0" brushRef="#br0" timeOffset="28471.64">7767 17567 707 0,'1'-3'206'0,"1"-6"-371"0,1-5-181 15</inkml:trace>
  <inkml:trace contextRef="#ctx0" brushRef="#br0" timeOffset="28571.64">8011 17486 833 0,'0'1'270'0,"0"-1"-334"0,0 0 1 0,2 0-105 15,-1 0 2-15</inkml:trace>
  <inkml:trace contextRef="#ctx0" brushRef="#br0" timeOffset="29020.06">7275 17567 907 0,'-15'0'410'0,"7"0"-356"15,5 0 1-15,0 0-20 0,2 0 1 0,-1 0 7 16,7 0 0-16,-4 0-17 0,2 0 2 16,11-1-18-16,38-7 0 0,-15 5-5 0,8-4 1 15,-25 5-29-15,23-6 2 0,20-1-57 16,-25-2 0-16,-8 3-68 0,-5-1 1 16,-14 3-19-16,4-3-1 0,4-8 52 15,-16 4 1-15,-6 8 91 0,-7 20 1 0,10-20 68 16,-5-1 0-16,-3 10 32 0,-31-9 1 0,5 26-8 15,-1 22-1-15,14-6-24 0,2 0 0 16,9 3-29-16,2-3 0 0,8-2-19 0,0-17 1 16,8-2-118-16,2 13-363 15</inkml:trace>
  <inkml:trace contextRef="#ctx0" brushRef="#br0" timeOffset="29199.56">8154 17459 922 0,'20'0'277'0,"-2"-4"-304"0,-1-1 2 16,-2-1-6-16,36-11 1 0,-3-9-106 0,-19 1 1 15,0-20-433-15</inkml:trace>
  <inkml:trace contextRef="#ctx0" brushRef="#br0" timeOffset="29308.06">8401 17331 510 0,'-10'0'194'0,"6"0"-191"15,3 0 1-15,-1 0 3 0,4 0-1 16,1 0-4-16,-1 0 1 0,-4 0-52 16,4 0 1-16,-2-2-127 0,4 0 1 0</inkml:trace>
  <inkml:trace contextRef="#ctx0" brushRef="#br0" timeOffset="29424.06">8464 17258 723 0,'-18'39'320'0,"8"1"-245"15,4-8-51-15,3-5 2 0,-11 95-33 16,14-104 1-16,4 13-133 0,-3-37 1 16</inkml:trace>
  <inkml:trace contextRef="#ctx0" brushRef="#br0" timeOffset="29704.79">8911 17349 698 0,'18'-12'301'0,"-7"4"-267"0,0 1 1 0,-3 1-10 16,19-13 1-16,-11 5-18 0,-13 12 1 15,4-1-8-15,-14 10 0 0,7-9-10 16,4 0 0-16,-1 1-6 0,-3 1 0 0,0 0 3 16,0 0 0-16,0-2-38 0,3 2-13 15,-3-1 20-15,0 1 0 16,3-2-74-16,-3 1-20 16,2-1 62-16,3 0-1 0,-5 1 2 15,1-2 0-15,1 2-105 0</inkml:trace>
  <inkml:trace contextRef="#ctx0" brushRef="#br0" timeOffset="29811.79">9043 17230 369 0,'-12'0'304'0,"6"7"-222"0,4 0 1 0,-3 5-27 15,-8 18 1-15,5 3 4 16,3 10-49-16,1-6-56 16,1-24 0-16,-2 29-96 0,3-35 1 15</inkml:trace>
  <inkml:trace contextRef="#ctx0" brushRef="#br0" timeOffset="30271.35">9453 17290 903 0,'-3'0'345'0,"1"0"-321"16,9-2 4-16,-1-1-14 15,9-8 1-15,16-9-9 0,7-10-1 16,-12 8-22-16,0-1 2 0,-2 2-19 15,-3-1 1-15,-16 15 3 0,8-10 1 16,-5 2 7-16,-3-7 0 0,-10 17 11 16,-1-2 0-16,-9-2 11 0,5 13 0 0,-40-20 14 15,16 16 2-15,-1 3 20 0,1 4 2 16,0 7 15-16,2 7 0 0,-9 16 8 0,17-7-1 16,6 6 1-16,7 4 1 0,6 4-9 15,4 2 0-15,4-23-17 0,2 0 1 0,9 26 8 16,30 26-22-16,30-11-17 15,-22-44 1-15,-10-13-5 0,3-3 0 16,15-9-50-16,5-11-106 16,-39 3-63-16,-7 0 2 15,40-47-492-15</inkml:trace>
  <inkml:trace contextRef="#ctx0" brushRef="#br0" timeOffset="31420.19">9599 16468 501 0,'0'4'311'16,"0"7"-244"-16,0 1 1 0,0 2-4 0,0 1 0 15,0 13-12-15,0 2 0 0,0 13-27 16,0-30-1-16,0 19-20 0,0-27 0 16,-2 15-11-16,2-14 0 0,0-2 2 0,0-4 0 15,2-12-14-15,-2 14 0 0,3-7 1 16,3-23 0-16,7-14 13 0,0 6 0 0,3 4 17 15,1 3 1-15,-2 7 15 0,5 8 2 16,6 6 52-16,0 13-6 16,-3 10-56-16,2 6 0 0,-7 11-18 15,-2 14 1-15,-9-22-152 0,6 37-270 16</inkml:trace>
  <inkml:trace contextRef="#ctx0" brushRef="#br0" timeOffset="33094.53">7724 15495 783 0,'0'10'304'0,"6"-2"-285"16,2 1 0-16,5-4 8 0,23 9-1 0,-1-11 3 15,-14-7 0-15,32-11-2 0,38-28-92 16,13-34-8 0,-56 24 2-16,-24 16 29 0,-9-2 1 15,-10 5 35-15,-4 1 1 0,-13 8 13 0,1 12 1 16,-22-6 29-16,-55-2 29 15,13 24-33-15,49 6 1 16,0 4-10-16,-48 24 1 0,15 22 1 0,30-11 2 16,9 8-3-16,5 4 1 0,7 1-3 15,5 2-1-15,10-1 6 0,0-33-1 0,2-4-2 16,20 49 0-16,19-18-10 0,-10-31 0 16,9-8-9-16,2-5 0 0,3-7-6 15,3-3 1-15,1-5-58 0,-30-1 0 0,-4-7-66 16,48-14 2-16,-9-38-286 15</inkml:trace>
  <inkml:trace contextRef="#ctx0" brushRef="#br0" timeOffset="33323.04">8395 14622 548 0,'0'50'364'0,"1"-13"-254"16,1-5 0-16,6 3 59 0,47 112-79 15,-38-134-68-15,14-10 2 16,-8-6-9-16,-1-7 1 0,-6-8-4 16,-11 7-1-16,4-14-5 0,-6-18 0 15,-9 28-3-15,-6-15 0 0,-7 2-4 16,-9 4 1-16,-18-4-7 0,13 18 0 0,2 4-23 16,2 4 2-16,18 2-71 0,-15 0-1 15,9 2-125-15,-25 7-1 0</inkml:trace>
  <inkml:trace contextRef="#ctx0" brushRef="#br0" timeOffset="34012.04">3611 15555 646 0,'3'0'290'0,"15"10"-219"0,2 2-1 16,5 6 3-16,108 78 0 0,-82-57 1 15,92 75-46-15,9-1-24 16,-63-42 2-16,-15-15-16 15,-11-14 1-15,-5-6-49 0,-6-8 0 0,-10-5-51 16,-7-11 1-16,-7-8-57 0,-7-2-1 16,-7-11-272-16</inkml:trace>
  <inkml:trace contextRef="#ctx0" brushRef="#br0" timeOffset="34151.56">4560 15975 443 0,'-16'-2'335'0,"-1"2"-182"0,5 5-90 16,-3 4 2-16,-30 15-9 0,-4 22 0 0,9-7-24 15,-6 3 0-15,-20 20 9 16,-18 8-24-16,0-7-36 16,21-24 2-16,24-24-60 0,0-4 1 15,7-8-83-15,3-3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59:11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15368 15140 841 0,'-6'-48'390'0,"-5"15"-309"16,5 5 0-16,-8-5 82 0,-78-128-36 15,67 139-99-15,-13 8 2 16,9 9-28-16,-2 4 0 0,16 7-3 15,-25 12 0-15,30 2 2 0,-25 35 1 0,20-4-6 16,2 4 0-16,9-4-7 16,0-3 1-16,8-31-9 0,-1 0 1 0,3 15-24 15,8-10 1-15,14 0-18 0,13-15 0 16,-24-10 17-16,17-6 0 0,1-9 29 0,2-10-1 16,9-25 15-16,-18 13 1 0,-5-1 0 15,-5 3 1-15,1 2 9 0,-1 1-1 0,-1 4 0 16,-4 5 1-16,-8 20 25 0,-3 2 0 15,4 7 29-15,17 17-1 16,6 50-32-16,14 71 2 0,-24-37 2 16,-7 4 0-16,-1 9-2 0,-6 3 2 15,0-1 0-15,-5-15 0 0,-1-4-16 16,-6-11 2-16,-1-3-7 0,-2-14 1 16,-3-5-2-16,-3-16 0 0,-2-1-3 15,-4-8 0-15,-4-12-12 0,-6-12 0 0,-8-10-5 16,0-5 1-16,-5-12-10 0,21 2 0 15,-2-13-9-15,-51-31 2 0,0-37-2 0,28 20 1 16,9-1-21-16,5 1 1 0,9 8-53 16,3 3 0-16,10 12-109 0,4 4 0 15</inkml:trace>
  <inkml:trace contextRef="#ctx0" brushRef="#br0" timeOffset="5668.4">16286 15204 933 0,'5'0'332'0,"8"0"-301"15,0 4-19-15,1 0 1 0,29 7-13 16,-11-1 0-16,-15-7-104 0,40 5 0 16,-22-8-245-16,-18-2-1 0</inkml:trace>
  <inkml:trace contextRef="#ctx0" brushRef="#br0" timeOffset="5788.92">16271 15563 1157 0,'-14'0'403'0,"10"0"-422"15,11 0 18 1,1 0 0-16,9-2-61 0,23-7 0 0,38-6-245 16,-10-4-1-16</inkml:trace>
  <inkml:trace contextRef="#ctx0" brushRef="#br0" timeOffset="6023.9">17091 14584 949 0,'7'0'333'0,"22"-2"-331"0,5 0 1 15,-4 1-1-15,147-12-46 0,-139 8 1 0,42-8-113 16,-38 6 2-16</inkml:trace>
  <inkml:trace contextRef="#ctx0" brushRef="#br0" timeOffset="6315.9">17234 14659 268 0,'-23'30'157'0,"11"-8"-78"0,6-1 0 0,3-1 35 16,-15 86 1-16,18-67 99 0,-1 78-65 15,-11 21-18 1,-20 18-22-16,-5-15-67 15,11-58 0-15,1-4 17 0,3 20-29 16,6-15-23 0,13-44 1-16,6-11 1 0,13-8 2 15,-8-25 1-15,29 28 0 0,21-13-3 16,-14-7 2-16,-20-5-4 0,27-2 0 0,-29-3-4 16,30-3 1-16,0-4-24 0,20-9 0 15,-26 11-75-15,-5 1 0 0,-5 0-141 0,-2 5 1 16</inkml:trace>
  <inkml:trace contextRef="#ctx0" brushRef="#br0" timeOffset="7951.9">18102 14137 912 0,'0'0'450'0,"1"14"-345"16,1 5 1-16,-2 6-44 0,2 24 0 16,-2 138-32-16,0-139 0 0,-2 71 8 15,-13 77-12-15,-16-6-19 16,11-87 1-16,2-24-5 0,4-9 1 15,-2-7-3-15,4-11 1 0,2-4-1 16,6-14 0-16,3-22 0 0,-1 13 0 0,1-20-10 16,1-3 1-16,-3 15-17 15,3-14 1-15,1-18 7 0,1 9-1 0,2-18 10 16,10-33 1-16,2 1 4 0,3-8 1 16,17-38 1-16,-9 36 0 0,3 4-1 15,-1 3 1-15,3 12 2 0,0 8 1 0,-1 15 14 16,-3 11 0-16,-1 11 36 0,-10 28-1 15,8 19-30-15,1 62 2 16,-22-30-7-16,-2 4 1 0,0-3-6 16,-1-6 2-16,4-6-8 0,4-15 1 0,3-3-2 15,-2-34 0-15,6 16-3 0,17 1 0 16,-9-24-8-16,0-2 0 0,-11-9-12 16,13-3 1-16,5-9-16 0,1-15 1 15,20-33-47-15,-13 13 0 0,2-2-101 16,2 0 0-16,-8-3-185 0,-2-6 1 0</inkml:trace>
  <inkml:trace contextRef="#ctx0" brushRef="#br0" timeOffset="8795.41">19191 14779 1133 0,'-14'0'482'0,"4"0"-444"15,5 0 1-15,0 0-37 16,4 0 1-16,-1 0-6 0,2 0 1 0,2 5-148 16,-13 12-282-16</inkml:trace>
  <inkml:trace contextRef="#ctx0" brushRef="#br0" timeOffset="8911.95">19219 15171 1062 0,'0'0'479'0,"-2"0"-420"15,2 0-70-15,0 0 0 0,0-1-83 16,0 1 0-16,0-1-132 16,0-2 1-16</inkml:trace>
  <inkml:trace contextRef="#ctx0" brushRef="#br0" timeOffset="10271.95">20043 13879 747 0,'2'-13'464'0,"-2"7"-376"16,0 3 1-16,0 14 1 0,0-4 0 0,3 24-33 15,-3 126 0-15,0-187-33 16,0 83 2-16,0 88-11 0,-8 77 1 0,-7-98 10 15,-20 62-9-15,-5-10-11 16,12-85-1-16,5-23-3 16,2-7 1-16,-1-2-3 0,5-16 1 0,2-5-11 15,6-14-1-15,7-9-25 0,2-10-1 16,0-2 9-16,0 1 1 0,6-14 17 16,0 3 1-16,25-54 8 0,12-24 0 0,-6 25 11 15,4 4 2-15,4 8 5 0,2 7 0 16,1 13 8-16,1 8 0 0,9 15 45 0,5 42-12 15,-47-3-41 1,21 26 2-16,-20 40-12 0,-16-40 1 16,-1-5-13-16,0-7 1 0,0-27-42 15,0-2 0-15,0 13-123 0,0-3 0 0,-14-21-811 16</inkml:trace>
  <inkml:trace contextRef="#ctx0" brushRef="#br0" timeOffset="10772.06">19698 13539 692 0,'0'0'388'0,"0"0"-198"0,3 0-19 16,6-10-77-1,12-11-41-15,24-22-17 16,87-90-1-16,-110 119 1 0,22-14 1 16,-1 16 29-16,0 12 15 0,-6 19-48 15,-28-1-1-15,14 17-10 16,-1 24-1-16,-12-43-9 0,6 14 1 15,5-7-5-15,2-6 1 0,2-5-6 0,6-5 1 16,-13-12-14-16,34-4 1 16,-15-13-14-16,-3-13 1 0,11-26-23 0,-21 26 1 15,-7 13-78-15,-6 9 1 0,-6 8-173 16,-4 3 1-16</inkml:trace>
  <inkml:trace contextRef="#ctx0" brushRef="#br0" timeOffset="12288.33">21029 14775 915 0,'0'-1'308'0,"0"1"-320"0,0 0 0 0,0 0-103 16,0 0 2-16</inkml:trace>
  <inkml:trace contextRef="#ctx0" brushRef="#br0" timeOffset="12411.54">21089 15063 786 0,'-10'17'406'0,"5"-10"-339"0,0 0 0 0,4-2-37 15,-7 7 0-15,3-7-31 0,4-5 0 0,4-3-89 16,-3 3 1-16,-2-1-226 16,1 2 2-16</inkml:trace>
  <inkml:trace contextRef="#ctx0" brushRef="#br0" timeOffset="13511.58">22078 13726 856 0,'-7'21'452'0,"-4"5"-366"16,5 5 0-16,-3 4-22 0,-37 153 1 16,36-143-26-16,-4 56 1 0,2-2-20 15,1-9 1-15,4-4-11 0,-4-11 0 0,3-2 0 16,4-6 1-16,-3 3 5 0,-1 24 1 15,3-12-12 1,3-51 2-16,4-48-1 0,-4 45 0 0,2-18-3 16,0-3 1-16,0-10-15 0,8-21-11 15,10-22 9 1,7-16 1-16,27-44 3 0,-10 39-1 16,-1 11 5-16,5 4 1 0,-6 14 6 15,-1 7 1-15,-10 16 8 0,-3 6 0 0,0 11 27 16,-14 16-4-16,11 11-20 15,-5 9-1-15,-7 31-6 0,-7-29 1 16,-3-1-8-16,-1-22 1 0,2 17-16 16,-1-20 0-16,4 16-63 0,2 0 1 0,4 9-163 15,-6-31 0-15</inkml:trace>
  <inkml:trace contextRef="#ctx0" brushRef="#br0" timeOffset="16549">22552 14758 706 0,'0'0'364'0,"3"0"-299"0,-2 0 1 0,3 0-37 16,4 0 1-16,5 0 2 0,7 5 41 15,6 6-28-15,6 11 0 16,-18 36 25-16,-8-5-27 16,-4-1-33-16,-2-37 0 0,0 15-11 15,0-21 0-15,0 8-49 0,0 1 1 16,0-16-88-16,0-1 1 0,0-21-79 16,0 25 2-16,0-14-9 0,0-32 1 0</inkml:trace>
  <inkml:trace contextRef="#ctx0" brushRef="#br0" timeOffset="16641">22727 14648 336 0,'4'-40'409'0,"-4"18"-138"0,2 9-195 16,-2 5 2-16,1-14-60 16,-1 15 2-16,0 5-9 0,0 1 1 0,0 5-22 15,0-2 0-15,0 2-116 0,0-2 1 16</inkml:trace>
  <inkml:trace contextRef="#ctx0" brushRef="#br0" timeOffset="17524.25">18726 15341 783 0,'9'-3'280'0,"0"-3"-282"0,-3 2 1 16,7-2-54-16,19-9-44 16,-6 2 76-16,0 3 1 0,-8 3 49 15,-4 5 1-15,-6-1 87 0,-3 3-12 16,-4 0-43-16,-2 3 0 16,1-2-11-16,5 2 1 15,-3 2-14-15,-1 0-1 0,20 38 1 0,-20-16 0 16,1 16 25-16,-2-6 0 15,2 21-33-15,0 2 1 0,0-2-21 16,1-14 1-16,0-12-11 0,0-8 0 16,0-7-35-16,-1-13 1 0,2 5-75 15,3-2 0-15,-12-32-268 0,20-3-222 16</inkml:trace>
  <inkml:trace contextRef="#ctx0" brushRef="#br0" timeOffset="17627.09">18944 15057 703 0,'-8'-18'378'15,"5"10"-329"-15,3 4 1 0,-3 2-11 16,3 1 1-16,0 0-16 0,3 2-129 16,0 5-300-16</inkml:trace>
  <inkml:trace contextRef="#ctx0" brushRef="#br0" timeOffset="18360.59">19013 15826 805 0,'12'-3'376'0,"-1"-4"-292"16,-3 2-44-16,0-1-38 15,18-9 1-15,-11 4-74 16,0 2-1-16,7-5-115 0,13-12 0 0</inkml:trace>
  <inkml:trace contextRef="#ctx0" brushRef="#br0" timeOffset="20540.11">23180 14361 894 0,'-16'46'427'0,"12"-10"-347"0,1-4 1 15,3 1-18-15,7 130 0 0,5-134-27 16,22 21 0-16,13-11-17 0,8-9 2 16,11-10-9-16,6-7 0 0,8-11-2 15,0-12 1-15,-45-3-5 0,-4-2 0 0,62-35-3 16,-23-21 1-16,-40-5 1 0,-13-27-13 15,-21-15 1 1,-18 33 0-16,-2 9 5 0,-4 3 1 0,-1 9-7 16,-2 30 1-16,0 11-5 0,-2 19 0 15,-3 8 2-15,-4 5-1 0,19 7-46 0,-2 4 1 16,-46 50-248-16,-14 33-420 16</inkml:trace>
  <inkml:trace contextRef="#ctx0" brushRef="#br0" timeOffset="20672.11">23576 14619 991 0,'0'0'475'0,"0"0"-423"0,0 0 2 16,0 0-53-16,0 0 1 0,0 0-69 16,0 0 1-16,1 0-165 0,1 0 1 0</inkml:trace>
  <inkml:trace contextRef="#ctx0" brushRef="#br0" timeOffset="22447.84">24280 13739 723 0,'0'6'428'0,"-2"15"-302"16,-1 4 1-16,0 3-44 0,-20 127 0 16,17-113-45-16,-7 53 1 0,-3 2-22 15,-3-14 2-15,-4-3-11 0,-3 3 0 16,3-3-5-16,-3-10 0 0,4-2-4 16,4-8 1-16,5-6-9 0,4-24 0 0,5-12-42 15,2-4 1-15,2-14-6 0,9-15 9 16,-1-3 40-1,19-31 2-15,23-40 19 0,8-1-1 0,-12 40 26 16,-4 6 0-16,-1 12 3 0,-1 13 1 16,-6 11 19-16,-5 5 0 0,-7 12-26 15,-12-1 0-15,3 16-18 0,-4 29 0 0,-5-8-9 16,-8-23 1-16,4 22-14 0,0-25 0 16,-6 20-28-16,3-4 0 0,0-8-49 15,-2-4 2-15,0-6-134 0,2-12 1 0,-4-15-536 16</inkml:trace>
  <inkml:trace contextRef="#ctx0" brushRef="#br0" timeOffset="22764.19">23931 13289 627 0,'0'-12'374'0,"0"6"-275"0,0 4 0 0,3 1-3 15,3 1 0-15,5-6-43 0,4 6 0 16,24 7 7-16,31 10 0 16,-42-11-31-16,58 14 1 0,-61-20-8 15,28 4 1-15,-10-8-4 0,-23-5 0 16,37-12-7-16,-12-18 0 0,-16-29 3 15,-17 12 2-15,-9 8-15 16,-5 16 0-16,1 19-14 16,1 8 2-16,0 2-57 0,0 1-1 0,0 2-56 15,3 3-1-15,2-1-159 0,1 3 0 16</inkml:trace>
  <inkml:trace contextRef="#ctx0" brushRef="#br0" timeOffset="23300.18">25200 13955 1163 0,'-18'-2'501'0,"6"-1"-445"15,5 0-1-15,2 1-16 0,-10-1-62 16,15 2 1-16,-2 1-1 16,10 6-97-16,-10 0 0 0,-1 2-222 15,2 27 0-15</inkml:trace>
  <inkml:trace contextRef="#ctx0" brushRef="#br0" timeOffset="23403.72">25235 14483 824 0,'-9'4'367'0,"2"-2"-356"15,1-1 1-15,3-1-89 0,1 0 1 16,-8-3-222-16,5-9 0 0</inkml:trace>
  <inkml:trace contextRef="#ctx0" brushRef="#br0" timeOffset="25028.18">26591 13243 842 0,'-4'19'429'0,"-14"33"-242"16,3-6-130-16,4-1 2 0,-55 180-34 15,54-180 1-15,-13 49-15 0,-5 5 1 16,-4 1-5-16,2 4 1 0,-2-1-2 0,3-14-1 15,-1-6-4-15,-2-12 1 0,5-6-1 16,6-12 0-16,4-7-1 0,3-17 1 0,6-11-1 16,1-7 0-16,9-9-25 0,0-2 1 15,0-1 0-15,3-4 2 0,8-22-12 16,26-51 18-16,35-62 18 16,-19 46 1-16,-11 31 16 15,0 9 2-15,-10 18 6 0,-6 10 2 0,-5 15 15 16,-6 5 1-16,-11 13-16 0,11 15 1 15,-8 12 11-15,5 70-24 16,-9-65-18-16,1 40 0 0,4-11-48 16,5-19-52-16,6-7-7 15,14 4 0-15,-14-39-106 0,-3-3-1 16,-10-14-126-16,6-11 0 0</inkml:trace>
  <inkml:trace contextRef="#ctx0" brushRef="#br0" timeOffset="25276.15">26713 14327 633 0,'-2'-3'327'0,"0"2"-256"0,4 2 2 16,1-1 89-16,1 0-61 16,7 3-75-16,0 6 0 0,-12-4 2 15,48 40-1-15,-42-8 36 0,-1 11-21 16,-2-3-33-16,-2 0 0 15,0-36-3-15,1 14 0 0,3-18-3 16,0 5 0-16,13-7-81 0,9-16-38 16,16-16 31-1,-10 1 0-15,-3-11-67 0,-20 19 0 16,-4-4-157-16,-10-4 0 0</inkml:trace>
  <inkml:trace contextRef="#ctx0" brushRef="#br0" timeOffset="27079.84">27569 13897 930 0,'-35'87'473'0,"15"-37"-378"0,8-7 1 16,2-11-34-16,-22 110 1 0,38-128-31 0,24 4 2 15,8-14 1-15,42-2-36 16,55-25-5-16,-103 1 0 0,36-21-3 16,2-32 1-16,-42 25 3 0,-8-3 1 15,-17 0-5-15,-3 1 0 0,-11 0-4 16,-1 25 2-16,-3 1 5 0,-24-57 1 0,-10 12-3 16,19 37-1-16,1 14-9 0,-1 8 1 15,-2 9-92-15,-10 13-164 16,27 4 30-16,-17 5-1 15</inkml:trace>
  <inkml:trace contextRef="#ctx0" brushRef="#br0" timeOffset="27255.84">27729 13997 786 0,'-1'3'431'0,"-2"-1"-324"15,0-1 1-15,-1-1 23 0,4 0-86 16,4 1-106 0,-9 4-245-16,6-9-114 15,-2 4 1-15</inkml:trace>
  <inkml:trace contextRef="#ctx0" brushRef="#br0" timeOffset="28224.25">28284 14123 720 0,'-8'22'384'0,"5"-15"-320"0,0-1 0 0,0-2 0 16,3-2-1-16,0-1-25 0,0 7 1 15,7-23-28-15,0 11 0 0,31-20-11 0,10-26 0 16,-4 7-7-16,23-32 1 16,-23 21 5-16,0-1 1 0,-9 3 7 0,-2 2 0 15,-4 0 66-15,-10 6 33 16,-7 19-76-16,-11 19 0 0,-2 7-22 15,-1 2 2-15,-4 7-5 0,6-5 1 16,-15 41-3-16,-4 20 1 0,8-15-1 16,4 5 0-16,0-5 1 0,5-1 0 0,4-35 0 15,2 21 1-15,2-7 0 0,3-9 1 16,8-8-2-16,10 1 1 0,-13-14-14 16,25-2-1-16,-8-15-10 0,4-10 1 0,17-23-2 15,-20 10 1-15,-4 2 7 16,-3-2 2-16,-7-4 8 0,-3 2 0 0,-4 10 6 15,-3 7 0-15,-4 12 14 0,-4 12-1 16,2-6-11-16,-2 8 1 0,-2 4 9 0,1 3 2 16,-4 8 4-16,-10 30 2 0,-11 47 25 15,7 6 2-15,2-4-30 16,5 40 1-16,18-91-11 0,13-14 1 16,7-4-4-16,-6-24 0 0,32 12-9 15,-15-9 0-15,-14-11-14 0,-1-3 0 0,56-29-70 16,6-36-58-16,-38 23-26 15,-24 28 1-15,-24 16-187 16,-1-15 1-16</inkml:trace>
  <inkml:trace contextRef="#ctx0" brushRef="#br0" timeOffset="28535.75">29086 14352 795 0,'21'-4'439'0,"-10"0"-357"0,1-1 1 15,2 2 72-15,12 4-48 16,-8 7-81-16,10 18-1 0,-24 21-3 15,-2-15 0-15,-2-12 9 0,3 11-14 16,2-23-6-16,4 12-1 16,14-3-18-16,-2-16 1 0,-7-5-26 15,31-8 1-15,-11-5-83 0,4-10 0 0,11-17-74 16,-27 11 1-16,-22 9-212 0,1-46 1 16</inkml:trace>
  <inkml:trace contextRef="#ctx0" brushRef="#br0" timeOffset="28920.25">28643 13346 551 0,'21'-3'381'0,"-5"2"-277"15,-2 0 1-15,4 1 56 16,90 0-53-16,-86 2-75 15,7 2-1-15,-16-1-9 0,12 1-1 16,-8-3 16-16,15 3-9 0,-14-6-15 16,13-3 1-16,15-8-7 15,-13-12-1-15,-18 8-7 0,2-8 0 0,-7 10-73 16,0 9-153-16,3-2-40 16,0 1-1-16</inkml:trace>
  <inkml:trace contextRef="#ctx0" brushRef="#br0" timeOffset="29972.9">30013 13123 856 0,'-17'0'393'0,"11"0"-327"0,3 0 1 15,0 0-47-15,1 0 0 0,2 0-17 16,3 0 1-16,2 0-16 0,1 0 2 0,14 0-18 16,17 0 1-16,-2 0 6 15,-1 0 2-15,6 2-6 0,-6 2 14 16,-6-1 17-16,-21 0 1 16,-4 1 4-16,23 5 1 0,-23 1 5 15,-13-9 1-15,8 1 2 0,4 30 2 0,-7-13 3 16,-3 13 2-16,8 2-5 0,-3 9 2 15,3 0 28-15,3 8 80 16,0 75-103-16,17 91 1 0,-4-132-12 16,-4-10 2-16,-3 11 15 0,-4 36 2 15,-5-19-13-15,-10-54-1 16,-3-11 1-16,-6-10 0 16,3-17-10-16,-35 20 1 0,5-17-6 0,-5-2 0 15,-1-6-5-15,-2-2 0 0,31-4-9 16,-29 0 1-16,32-2-17 0,-26 1 0 15,6-2-33-15,3-1 1 0,3-4-126 0,2 4 1 16</inkml:trace>
  <inkml:trace contextRef="#ctx0" brushRef="#br0" timeOffset="44276.56">17661 16991 942 0,'-14'-26'345'0,"8"10"-328"0,6 5 3 15,0 3 2-15,5 1 1 0,3-19 2 0,18 12-15 16,4 9 1-16,4 8-10 0,2 13 1 15,-3 11-2-15,10 30 0 0,-27-5 2 0,-6 2 0 16,-8-1 2-16,-1-5 1 0,-1-4-5 16,0-25 0-16,-1-4-1 0,1 17 0 15,1-8-9-15,2-16 2 0,7 7-98 16,6 1 0-16,-3-19-152 0,21-7 1 0</inkml:trace>
  <inkml:trace contextRef="#ctx0" brushRef="#br0" timeOffset="44570.77">18575 16880 563 0,'-3'19'387'0,"-5"4"-273"0,2-1-1 16,-1-1-33-16,-26 89 0 0,29-90-47 0,-1 7 2 15,5-18-28-15,-2 11 0 0,4-15-21 16,0-2 0-16,7 14-60 0,11-9 2 0,-6-20-150 16,32-25 26-1,10-42 151-15,-27 20 1 0,-16 6 35 16,-1-4 1-16,-7-20 37 0,1-25 64 15,-1-15-25-15,1 60 0 16,-2 24-25-16,-5 47 0 0,2-30 11 16,1 10 1-16,-2 36 54 0,0 38-18 15,0-16-54-15,-2-5 0 16,1 39-18-16,1 12 1 0,0-2 30 16,6 30-32-16,16 36-37 15,-3-120 0-15,-3-11-196 0,-3 0-269 16</inkml:trace>
  <inkml:trace contextRef="#ctx0" brushRef="#br0" timeOffset="45131.78">20088 16463 845 0,'-2'-6'316'0,"6"1"-303"0,0 0 1 0,8 3 19 16,7-3 0-16,25 1 14 0,122 37-32 15,-183-27-11 1,99 53 1-16,-67-16 5 0,-9 0-1 0,-12-1-6 15,0 1 0-15,-5-5-8 0,8-19 0 16,0-5-51-16,9 15-123 16,22-16-169-16,26-27-109 15</inkml:trace>
  <inkml:trace contextRef="#ctx0" brushRef="#br0" timeOffset="45412.28">20971 16486 440 0,'11'-12'437'0,"-6"6"-326"15,-3 5 2-15,-11 9 79 0,3 4-49 16,-6 16-100-16,-18 30 0 15,27-34-9-15,-9 19-35 16,11-10-1-16,4-9 0 16,10-4-53-16,14-11 0 0,-9-17-104 15,19-17 86-15,23-28 69 16,-2-38 0-16,-43 37 6 0,-5-8 1 16,-7-15 6-16,0-6 0 0,-3-7 37 15,0 6 0-15,0 8 9 0,0 29 1 0,0 13-37 16,0 49 0-16,-3-31 5 0,0 8 0 15,-3 29 14-15,-11 45-14 0,1 69-17 16,1 82 1-16,15-102 4 16,0-25 1-16,2-5 7 0,8-6-1 0,3-3-12 15,6-15 2-15,0-4-15 16,1-10 2-16,0 3-112 0,2-10-258 16</inkml:trace>
  <inkml:trace contextRef="#ctx0" brushRef="#br0" timeOffset="45767.78">20255 16794 863 0,'17'3'423'0,"9"-1"-342"16,-1-2-74-16,-1 0 2 15,119-7-121-15,-105 0-283 16</inkml:trace>
  <inkml:trace contextRef="#ctx0" brushRef="#br0" timeOffset="46403.97">17481 17487 704 0,'0'3'379'0,"2"-2"-301"0,2 3 1 15,4-1-10-15,9 0 0 0,8-1-27 16,11-2 0-16,32-11-29 0,-39 5 2 0,59-17-13 16,-22 5 1-16,1 2-7 0,37-5 0 0,-38 10-39 15,-2 1 1-15,-9 6-69 0,-29 2 0 16,27-4-87-16,-10 0 1 0</inkml:trace>
  <inkml:trace contextRef="#ctx0" brushRef="#br0" timeOffset="55627.99">23432 15843 383 0,'27'8'193'0,"-13"8"-121"0,1 1 2 0,-8 3 1 16,29 91 1-16,-36-72 53 0,-15 69-30 16,0-108-46-1,-37 172 1-15,33-127 9 0,16-34 1 0,-8 16-22 16,5 5 1-16,6-18-19 15,2-11-1-15,2-1-13 0,10 5 0 0,-11-15-38 16,49 7 2-16,-15-16-86 0,8-8 1 16,27-27-74-16,-24 9 0 0,1-13-26 15,-2-4 0-15</inkml:trace>
  <inkml:trace contextRef="#ctx0" brushRef="#br0" timeOffset="55947.68">24158 16013 511 0,'-25'21'379'0,"7"2"-268"15,0-3 0-15,2 15 47 0,-58 125-85 16,69-130-62 0,3 10 0-16,7-15-9 0,4-20 1 15,2 2 2-15,11 6 2 0,26-1-30 16,19-6 2-16,-42-15-34 0,0-2 2 0,51-22-4 16,-6-27 1-16,-33 9 23 0,-5-1 2 15,-6-28 7-15,-6-28 10 16,-16-25 20-16,-4 40 0 0,0 18 19 15,0 14-1-15,0 12 11 0,0 29 1 16,0 32-17-16,0-16 1 0,-1 11 83 0,-2 22-29 16,-9 39-52-1,-7 74-1-15,-1 27-11 0,8-62 0 0,3 3-4 16,6-8-1-16,3-6 12 0,3-19 1 16,6-5-9-16,13-7 0 0,4-2-14 15,-2-6 1-15,2 0-198 0,-3 5-542 16</inkml:trace>
  <inkml:trace contextRef="#ctx0" brushRef="#br0" timeOffset="65416.06">27192 14300 130 0,'-16'0'80'0,"7"0"-74"0,1 0 1 0,4 1-3 15,-13 5 0-15,11 3-3 0,-1 0 1 16,17-11-1-16,-12 8 0 0,5 27-44 16,26-15-1-16,-9-18-53 15</inkml:trace>
  <inkml:trace contextRef="#ctx0" brushRef="#br0" timeOffset="67300.75">27255 15611 821 0,'-17'-12'347'0,"11"4"-311"16,2 5 1-16,4-2-28 0,4-2 1 16,2-13-11-16,25-5 1 0,3 10-3 15,33-4 0-15,-38 19 2 0,22-3 0 0,-17 13 14 16,58 27 42-16,-9 41-20 15,-65-20 1-15,-17-16-10 16,-4 0 1-16,-10-1-10 0,-8-2 1 16,12-23-8-16,-1 0 0 0,-16 30-9 15,18-22 0-15,3-5-14 0,5-5-1 0,6-11-45 16,11 7 0-16,11-9-49 0,10-2-1 16,7-9 2-16,7-6 0 0,28-28-126 15,-25-2 1-15</inkml:trace>
  <inkml:trace contextRef="#ctx0" brushRef="#br0" timeOffset="67619.75">28431 15600 398 0,'-6'0'347'0,"-8"18"-114"16,-4 1-119-16,3 2 1 0,-64 87-30 15,65-83-1-15,-11 28-41 0,6-10 1 16,9-3-30-16,6-5-1 0,5-4-7 16,4-6 1-16,3-15-23 0,1-4-1 15,23 18-30-15,20-17 0 0,-26-11-11 16,22-7 0-16,-23-5 20 0,50-21 1 0,-5-27 9 15,-28 10-1-15,-6-16 13 0,-2-7 1 16,-7-16 10-16,-1-6 1 0,-3-5 15 16,-3-1-1-16,-3 7 38 0,-4 26 0 0,-3 15 10 15,-4 26 0-15,-3 15-17 0,-4 17 0 16,1 1-11-16,-2 3 0 0,2 10-7 0,-9 26 0 16,-1 31 25-16,-22 151 8 15,14-43-29-15,10-76 0 0,5-25 5 16,3-3 2-16,0-4-22 15,0-15 1-15,0-5-11 0,3-11 1 0,-3-45-24 16,3 43 1-16,0-7-176 0,0-7-192 16</inkml:trace>
  <inkml:trace contextRef="#ctx0" brushRef="#br0" timeOffset="71884.13">30838 15354 881 0,'-42'-10'425'0,"-21"6"-254"15,11 8-116-15,6 3 1 0,-186 50-34 16,192-32 1-16,-41 29-4 0,7 11 1 16,6 6-3-16,21-3 0 0,18-3-1 15,10-5-1-15,18-1-2 0,4-2 2 0,17 4 8 16,55 14-5-16,17-25-10 15,-13-19-1-15,-15-18-5 0,5-3 0 16,0-6-24-16,2-2 1 0,1-7-26 16,0-12 1-16,-3-3-67 0,-39 9-1 0,60-30-340 15</inkml:trace>
  <inkml:trace contextRef="#ctx0" brushRef="#br0" timeOffset="72036.64">30432 15915 743 0,'17'0'303'0,"2"0"-250"16,1 0-1-16,4 0-20 0,22 0 1 0,102 4-27 15,-113-4 0-15,-32 0-54 0,72 1 1 16,-2 1-65-16,72-1 1 0,-77-1-115 0,-8-8 0 16</inkml:trace>
  <inkml:trace contextRef="#ctx0" brushRef="#br0" timeOffset="72504.1">31609 15257 663 0,'10'-42'362'0,"-5"27"-204"15,-2 6-79-15,-1 4 1 0,-1 18 117 16,4 32-57-16,-5 230-89 16,0-357 1-16,0 350-18 15,-6-157-1-15,-4 3-16 0,-1-1-1 0,-4 1-9 16,3 4 1-16,2-3-5 0,-8-21 0 15,0-6-14-15,-2-19 0 0,-2 5-79 0,-7 8-62 16,10-41-210 0,4-64-154-16,13-16 260 15,-1-1 0-15,1-76 168 16,5 29 1-16,8 33 145 0,19-157 1 0,1 69 65 16,9-7 2-16,6 6-8 0,11 24 1 15,10 10-25-15,1 19 0 0,5 12 9 16,3 29 1-16,0 11-31 0,-6 16-1 0,8 8 0 15,22 14-45-15,-21 24-17 16,-73-11 2-16,2 1-3 0,27 28 1 16,-32 4-3-16,-8-26 1 0,-15 35-5 0,3-36 1 15,-12 20-4-15,-34 17 2 0,10-19-8 16,-7 1 2-16,-2 3-2 0,1 0 0 0,5 2 0 16,3-2 0-16,13-3 9 0,5-1 0 15,14 2 9-15,8-1 0 0,8 0 6 16,4 1 0-16,8-2-2 0,2-17 0 0,7-3-5 15,27 33 0-15,23-13-18 0,-17-18 1 16,5-10-44-16,1-2 0 0,3-9-50 0,1-1 1 16,-29-4-53-16,1-6 0 0,60-21-54 15,-3-23 0-15</inkml:trace>
  <inkml:trace contextRef="#ctx0" brushRef="#br0" timeOffset="72863.91">33024 14645 345 0,'-4'-40'286'0,"-2"21"-177"0,-3 3 0 0,-2 4-36 15,-22-28-1-15,-14 22-26 0,12 13 0 0,-9 8-15 16,21 0 1-16,1 5-20 0,-22 10 0 16,-19 20-7-16,7 24 0 0,33-13-1 0,2 0 1 15,13 2 2-15,3 4 0 0,13 0-3 16,0-31 0-16,7 2-3 0,22 46 0 0,20-5-1 15,-17-27 1-15,1-7 0 0,4-3 0 16,-12-7-4-16,-5-3 1 0,-12-5 13 16,-13-12 0-16,-3 0 2 0,0 2-1 0,-16-3 9 15,-19-5 0-15,-30-7-11 16,8-10 1-16,8-2-1 0,-3-18-1 16,37 9-10-16,1 0 1 0,13 0-11 15,6 4 2-15,11 13-11 0,23-10-15 16,42-2-8-16,-28 21 0 0,0 5-98 15,7 0-14-15,-37 1 59 16,-3 2 1-16,20-2-63 0,-11 2 0 16</inkml:trace>
  <inkml:trace contextRef="#ctx0" brushRef="#br0" timeOffset="73216.41">33197 14872 446 0,'-26'0'347'0,"-3"17"-131"0,3 10-80 16,9-5-92 0,-62 90 2-16,76-91 20 0,3 30-29 15,17-15-27-15,-4-26 0 16,-1-5-24-16,31 15-1 0,-11-16-28 0,22-2-1 16,-34-8-1-16,19-3 1 0,-18-4 21 0,36-18 2 15,-4-16-2-15,-19 11 2 16,-6-10 13-16,-4-7 1 0,-8-11 6 0,-1-7 1 15,-7-7 6-15,1 1 0 0,-3 0 24 0,5 2 2 16,-2 7 33-16,-3 20 1 0,-1 6-6 0,-7 53 0 16,4-36-50-16,0 8-1 0,-2 5 21 15,0 12 1-15,-5 22 46 0,-12 33-27 16,-6 28-32-16,-3 28 0 0,-8 55-5 16,14-54-1-16,3-2-8 0,-6-16 0 0,5-5-2 15,4 3 0-15,3-2-17 0,9-9 1 16,2 0-57-16,0-7 1 0,0-3-99 0,-6-13 2 15,-4-10-251-15,-31-34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2:51:40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6467 2614 973 0,'-56'-7'357'0,"9"3"-342"16,6 3-1-16,3 6 12 0,-161 26-1 15,164-15-26-15,-29 25 1 0,13 5-10 16,8 2 0-16,24 7 3 0,9 0-1 15,27 6 9-15,12 4 1 0,-2-32 3 0,53 64 0 16,-11-41-2-16,2-4 1 16,-3-2 15-16,-5-2 2 0,-10-2 2 0,-8 0 2 15,-13 1 51-15,-20 4 4 16,-30-2-62-16,-16-8 2 0,11-26-15 16,-25 14 0-16,-28 9-18 0,19-18 0 15,3-4-27-15,2-4-1 0,10-4-71 16,4-6 2-16,26-6-122 0,1-2 1 0</inkml:trace>
  <inkml:trace contextRef="#ctx0" brushRef="#br0" timeOffset="160">6659 3406 636 0,'-21'35'390'0,"2"-1"-255"15,11-10-112-15,0-6 2 16,-19 64-24-16,27-76 0 0,0 2-27 15,0-4 2-15,0 2-94 0,0-6-120 16,2-11 36-16,-1 8 1 16</inkml:trace>
  <inkml:trace contextRef="#ctx0" brushRef="#br0" timeOffset="244.5">6671 3395 296 0,'7'-45'338'0,"-7"25"-207"0,0 6 0 16,1 5 12-16,1-16-160 15,-2 18-43-15,0 3-1 16,0 3-209-16,0-1 0 0</inkml:trace>
  <inkml:trace contextRef="#ctx0" brushRef="#br0" timeOffset="524.64">6928 3446 723 0,'0'0'349'0,"3"0"-298"16,-3 0 1-16,6-3-15 0,1 1 0 0,12-7 7 15,4 2 45-15,17-2-45 16,-7 9 2-16,-3 15 8 16,-7 15 0-16,8 34-4 0,-15-8 0 15,-7 8-17-15,-5 4 1 0,-4 30 8 16,-1 26-13-16,-14 12-13 16,4-68 0-16,1-18-2 0,-2-12 0 15,0-4-8-15,4-9 1 0,5-18-8 0,-6 9 0 16,4-14-63-16,-6 7-104 15,3-15-54-15,-11-6 0 0,-10-37-216 16,-4-54 0-16</inkml:trace>
  <inkml:trace contextRef="#ctx0" brushRef="#br0" timeOffset="640.27">7080 2991 712 0,'5'-25'425'0,"-2"8"-256"15,0 10-113-15,-3 0-76 16,5-8-1-16,-5 15-30 15,1-4 1-15,2 5-131 0,-6 6 1 0</inkml:trace>
  <inkml:trace contextRef="#ctx0" brushRef="#br0" timeOffset="2378.89">4827 5878 516 0,'-29'0'207'0,"15"1"-166"0,5 2-1 0,1 9 20 16,-18 23-1-16,8 146 34 0,13-80-45 15,3 147-42 1,2-84 1-16,0-20 53 0,0 20 2 15,0 6 9-15,0 1 2 0,0 7-18 0,0 8 1 16,-1 0-23-16,-4-22-1 0,-4 29-5 16,-8 117-21-16,-9-18-9 15,4-102 1-15,2-21-3 0,2 8 0 16,-1 3 5-16,-3-1 1 0,-1 1-1 16,10 6 1-16,0-4-1 0,2-23 0 0,6-5-12 15,2-4 0-15,3-4-39 0,3-30 0 16,2-11-80-16,1-16 2 0,-1-10-219 15,-2-29 1-15</inkml:trace>
  <inkml:trace contextRef="#ctx0" brushRef="#br0" timeOffset="3423.41">4993 5702 710 0,'18'0'317'0,"19"0"-242"0,3 0-45 15,-1 0 2-15,43-3-14 16,161-14 1-16,-183 10-11 0,75-9 1 16,6 4 2-16,10 7 2 0,2 1-7 15,10-7 1-15,0 2-4 0,-3 5 0 0,20 4 3 16,96 0-6-16,-6 0 0 16,-110 4 1-16,-28-1 4 15,-12 3 0-15,3-1 19 0,3-3-1 0,6-2-4 16,5 0-1-16,1 0-10 0,-9 0 0 15,0 0-6-15,4 0 1 0,3-2-2 0,8-9 0 16,1-1-9-16,2-1 2 0,5-3-8 16,8-7 1-16,5 1-1 0,-5 10 2 0,26 1-8 15,100-8 16 1,-10-2 3-16,-121 17 0 0,-29 4 1 16,-12-2 0-16,-5 1 2 0,-8-5 0 15,-5 3-1-15,-26 2 1 0,-3 1-5 16,-17 0 1-16,-10 0-4 0,-51 0 0 0,21 0 4 15,14 0 1-15,-1 0 5 0,-17 0 2 16,-4 1 1-16,-16-1 1 0,18 1-2 16,-1 1 1-16,-6-2-4 0,0 1 1 0,2 2 0 15,-3-3 2-15,2 2-3 0,-1 0 0 16,-5 1-11-16,8-3 2 0,-2 2 4 0,-5 4 0 16,1 0 2-16,-2 7 0 0,-30 32 0 15,34-17 1-15,1 2-1 0,0 6 1 16,2-14-2-16,-4 22 0 0,2 6 2 15,3 5 1-15,-3 9 2 0,3 8 1 0,3 89 22 16,5-58 2-16,4 5-3 0,8 4 1 16,5 25 66-16,16 111 29 15,-2 41-95-15,-21-101 0 0,-9-23-13 16,-1 24-1-16,0 10 3 0,-6-3 2 16,-2 41 25-16,11 155-8 15,0-9-27-15,3-128 0 0,-2-34-5 16,2-9 1-16,-2-3-6 0,-12-12 0 15,0 2-12-15,-3 5 1 0,-5-1-20 16,-16-28 0-16,-5-4-35 0,-4-3 1 16,-2-6-138-16,-4-28-1 0,-5-15-215 0,-22-33 0 15</inkml:trace>
  <inkml:trace contextRef="#ctx0" brushRef="#br0" timeOffset="4016.27">4437 10892 750 0,'0'61'270'0,"0"-21"-267"0,0-3 0 15,0-3-1-15,0-2 1 0,0 36-7 0,0-11 0 16,0-2-32-16,0-1 2 0,0-2-91 15,0-1 0-15,0 5-367 0</inkml:trace>
  <inkml:trace contextRef="#ctx0" brushRef="#br0" timeOffset="4655.78">4492 11697 661 0,'6'-3'228'0,"4"1"-216"0,0 2 2 0,4 0 14 16,14-1 2-16,7 1 18 0,90 0 0 15,-144 0 9-15,64 1 1 0,77 1-33 0,97 2-1 16,-92-2-20-16,10-2 1 0,-1 0-13 16,4 0 1-16,-5 1 6 0,-4 4 1 0,-2 4 5 15,3 4 1-15,2 1-3 0,8-12-1 16,-2 0-1-16,-9 6 0 0,-2 0 0 15,-2-6 0-15,1-2 1 0,4-2 1 0,20-1 18 16,73-3 193 0,1-6-150-16,-64 3 0 0,-20 3-52 15,-1-2 0-15,0 0-11 0,-4-1 0 16,4 2 3-16,6-4 0 0,0 3-2 16,-2 1 0-16,-2 1-1 0,1-8 0 0,-1-1 1 15,9 3 1-15,-3 3-2 0,-15 7 1 16,-1 2-2-16,-7 0 1 0,-2 0-1 0,-1-2 1 15,-3 1 0-15,-14 1 1 0,-6 0-4 16,-9 0 2-16,-5 0 0 0,-5 0 0 0,-2 0 0 16,-3 0 2-16,0 0-1 0,-3 0 0 15,-4 0 0-15,-10 0 0 16,-67 0-1-16,31 0 1 0,25 0-5 0,10 1-1 16,-33 1-8-16,-4 2 0 0,-14-1-11 15,4 3 1-15,5 8-40 0,-4 4 16 16,-7-13 38-16,-2-5 2 15,17 23 10-15,-19-30 0 0,35 25-10 16,-21-13 0-16,-12-3-140 0,11 4 1 0</inkml:trace>
  <inkml:trace contextRef="#ctx0" brushRef="#br0" timeOffset="7279.98">10307 992 888 0,'0'0'453'0,"0"0"-418"15,-3 0 1-15,-1 9 0 0,-7 14 1 0,-34 156 28 16,30-93-24-16,-11 101-32 15,16-67 1-15,4-16-6 0,6-2 0 16,3-5-8-16,7-21 1 0,6-9 0 16,13-26 0-16,7-11 13 0,12-21 1 0,9-6-4 15,1-9 0-15,8-21-6 0,-32 0 1 16,67-63-2-16,-40 15 0 0,-8-8-1 0,-6-3 0 16,-10-3-4-16,-20-1 1 0,-9 0-3 15,-15-7-1-15,-6 8 5 0,-15 17 1 16,-4 14-16-16,0 27 1 0,-2 15-27 0,0 11 0 15,-8 7-155-15,-11 18-106 16,28-1 28-16,-24 12 2 0</inkml:trace>
  <inkml:trace contextRef="#ctx0" brushRef="#br0" timeOffset="7451.98">10416 1715 689 0,'0'27'378'0,"3"-11"-304"0,2 0 2 0,2-1-25 0,9 30 1 16,1-19-29-16,12 17-1 16,-7-14-17-16,2-1 1 0,5-1-22 0,-1-4 1 15,4-2-106-15,2 0 2 0,-2-3-127 16,-15-12-1-16,44 32-154 0</inkml:trace>
  <inkml:trace contextRef="#ctx0" brushRef="#br0" timeOffset="7667.98">11399 1807 1172 0,'0'0'382'0,"23"-5"-373"16,3 1 1-16,3-3 0 15,25-6-5-15,131-23 1 0,-127 28-40 0,97-9-139 16,-11 13 68 0,-58 4 2-16,-15 0-198 0,-13 0 0 0</inkml:trace>
  <inkml:trace contextRef="#ctx0" brushRef="#br0" timeOffset="7895.5">12381 1562 937 0,'-2'-4'291'0,"5"3"-294"0,0-3 1 0,9 3 8 15,5-2 0-15,16 2-6 0,5 1 1 16,11 3-18-16,2 0 1 0,-7 8-13 0,18 12 1 16,-27 17 36-16,-24-8 0 0,-19 8 21 15,-4 2-1-15,-17-1 19 0,-68 70-17 16,-1-27-20-16,9-20 1 0,29-24-15 15,4-8 1-15,16-9-267 16</inkml:trace>
  <inkml:trace contextRef="#ctx0" brushRef="#br0" timeOffset="8339.69">13932 1035 919 0,'-48'4'453'0,"13"8"-383"16,2 4-1-16,1 4-18 0,-127 105 0 15,130-91-14-15,-24 43 0 0,9-1-15 16,4 0 1-16,11-3-5 0,13-4 1 15,6 8 18-15,17 18-10 0,44-24-18 16,1-32 0-16,8-18-2 16,3-5 0-16,11-8-4 0,7-4 1 0,3-6-14 15,-2 1 0-15,-2-4-25 0,-11-20-1 0,-6 0-53 16,-11-5 0-16,-2-2-219 0,-18-2-242 16,-12-18 155-1</inkml:trace>
  <inkml:trace contextRef="#ctx0" brushRef="#br0" timeOffset="9711.64">15956 980 946 0,'0'0'390'0,"0"4"-340"0,0 4 0 0,-8 21 51 15,-3 37-48-15,-31 188-45 16,36-211 0-16,-4 26-6 0,1-5 1 15,2-6-4-15,3-7 1 0,1-5-12 16,3-12 1-16,0-40-47 0,0 36-1 0,3-22-21 16,-3-2-1-16,5 9 11 15,5-1 0-15,5-28-85 0,18-38 86 16,15-42 72-16,6-55 0 0,-28 54 62 16,5-75 56-16,-7 1 23 15,1 66-64-15,-10 84 85 16,18 51-30-1,-3 75-105-15,-7 12 1 0,-15-70-15 16,13 105 1-16,-10-61-7 0,-2-16-1 16,-3-2-5-16,-4-8 0 0,1-2-10 0,-3-9 0 15,-1-4-24-15,-4-8 1 0,2-48-76 16,-8 49 1-16,-14 7-361 0,2-57-183 16</inkml:trace>
  <inkml:trace contextRef="#ctx0" brushRef="#br0" timeOffset="9943.64">15959 1694 265 0,'-35'-53'416'0,"15"28"-261"15,5 10 0-15,4 0-81 0,-43-41-1 16,51 52-55-16,0-1 0 0,6 5-3 0,0 0 1 16,5 0 8-16,0-1 2 0,56-5 8 15,-21 0-23-15,23 0-14 16,6 1 0-16,8 0-8 0,-11 1 2 0,-9 1-5 16,57 1 0-16,-119 0-51 0,57-3 1 15,19-8-46-15,-30-3 0 0,-6 0-16 0,6-14 0 16,-19 12 35-16,-1 0 1 0,-7 4 72 15,0 0 1-15,-14 5 30 0,0-6 0 16,-3-2 21-16,-9 9-22 16,-15-15-25-16,8 20 0 0,-27-9-8 15,19 8 1-15,-1 3-19 0,3 1 0 0,-4 0-179 16</inkml:trace>
  <inkml:trace contextRef="#ctx0" brushRef="#br0" timeOffset="10203.67">16631 1241 119 0,'4'-6'93'0,"1"3"-76"0,-2-1 2 0,3 4-9 0,-2-4 0 15,4-1-5-15,2-2 1 16,-15 9 7-16,11-4 0 0,0-1 19 0,-1 1 0 16,-5 0 66-16,3 1 1 0,-3 4 84 15,30 2-6-15,-33 41-96 16,-1 8 0-16,-7 7-12 0,7-35 0 0,-7 25-6 15,2 0-1-15,-1-1-16 0,1 22 0 16,4-28-25-16,5-27 1 0,0 18-15 0,2-3 0 16,4-6-8-16,2-5 1 0,5-7-29 15,9-3 2-15,4-9-132 0,-6-15-152 16,35-34-166-16</inkml:trace>
  <inkml:trace contextRef="#ctx0" brushRef="#br0" timeOffset="10507.81">17033 1410 424 0,'2'-6'319'0,"2"3"-193"0,2 1-86 16,-1 2-1-16,10-4-14 16,3 3-1-16,13-1-7 0,32-4-26 15,-41 2-16-15,50-7 2 0,-38-1-10 16,-13 5 0-16,-16 1-18 0,7-5 0 16,0-5-19-16,-9-6-1 0,-3 15 20 0,-5-6 1 15,0 7 16-15,-8-5 52 16,-13-3-4-16,17 13 0 0,-25-9 3 15,14 10-1-15,13 5 30 16,-13 1 0-16,-5 17 29 0,8 23 1 0,11-2-1 16,0 1-1-16,6-19 5 0,-1 22 0 0,1-24-20 15,-2 25 0-15,4-5-25 0,-1-24 0 16,2 40 4-16,6-28 0 0,7 12-5 0,4-21 0 16,1-5-35-16,4-8 1 0,3-7-45 15,1-1 0-15,0-4-36 0,3 1-1 0,0-5-30 16,4-9 0-16,0-5-46 0,14-24 1 0,-20 13-5 15,1 1 2-15</inkml:trace>
  <inkml:trace contextRef="#ctx0" brushRef="#br0" timeOffset="10919.94">17725 1440 257 0,'0'-23'291'0,"-7"10"-161"0,-1 6-1 0,0 2-47 16,-21-10 1-16,6 14-16 16,-6 5 2-16,-1 7-14 0,-3 8 1 0,-10 23-9 15,14-6 0-15,6 6-10 0,5 1 0 0,8 3-19 16,3-1 0-16,5-1-12 0,0-4-1 15,6-25-8-15,-1-3 1 0,1-1-40 0,10 25 0 16,0-23-16-16,14 2 0 0,-10-17-131 16,13-13-117-16,21-20 137 15,3-36 1-15,-19 25 2 0,4-14 122 16,1 3 62-16,-10 3-1 16,-8 19 59-16,-3-5 0 0,-2 8 39 0,-2 6-1 15,0 13-14-15,-9 12 0 16,-1 3 140-16,6 9-82 0,-15 16-53 15,14 45-13 1,-18-13-63-16,0-36 1 0,-5 23-17 16,-1-10 2-16,-7 5-15 0,9-21 0 0,6-7-54 15,2-12-1-15,6 0 25 0,-6 8 0 16,13-25 16-16,6 8 12 0,36-25 4 16,9-19 0-16,-38 31 23 15,-1 1 2-15,-2 4 7 0,-2 6-1 0,-9 8 83 16,-3 10-38-16,13 13-68 15,-15 12-1-15,-8 11-28 16,-8 3 2-16,1-25-50 0,-7 26-1 0,-13 18-86 16,3-9 1-16,5-36-490 0</inkml:trace>
  <inkml:trace contextRef="#ctx0" brushRef="#br0" timeOffset="11367.94">17558 1680 789 0,'-4'0'312'0,"0"0"-296"16,4 0 0-16,4 0-2 0,-4 0-1 0,0 0-20 15,0 0 0-15,0 0-87 0,0 0 1 16,-4-5-254-16,0-3 1 0</inkml:trace>
  <inkml:trace contextRef="#ctx0" brushRef="#br0" timeOffset="11864.03">16972 1431 474 0,'15'0'334'0,"-1"2"-268"16,-2 4 0-16,10 1-2 0,91 37-46 16,-87-34-35-16,6-2-1 15,-21-6-73-15,14 2 1 0,-8-4-113 0,-4 0 1 16</inkml:trace>
  <inkml:trace contextRef="#ctx0" brushRef="#br0" timeOffset="12096.18">16551 1530 670 0,'0'-2'238'0,"4"0"-229"0,-1 1 0 0,7 1 0 16,-3 0 1-16,19-2-8 0,0 2 1 16,21 0-61-16,-11-2 1 0,-19-1-147 0,17-5-1 15</inkml:trace>
  <inkml:trace contextRef="#ctx0" brushRef="#br0" timeOffset="15951.7">18002 1501 939 0,'0'-1'467'0,"0"1"-411"0,0 0 0 16,3 0 2-16,-1 0 0 0,5-2-18 16,15 1 1-16,15 0-26 0,3 1 1 0,12-1-12 15,-23 1 1-15,28 1 0 0,36 3 2 0,-28 2-7 16,0 2 1-16,-2 1-22 0,-5-1 2 15,20 2-26-15,-36-9 0 0,-30 1-50 0,16-1-10 16,-14-1 65 0,-2-3 0-16,-17-6-13 0,-16-10 21 15,-19-17 19-15,-23-10 0 16,35 27-4-16,-1 3 1 0,6 2-2 0,-2 0 0 16,10 3-6-16,9 6 0 0,-3 3-85 15,-5-5 51-15,11 10 70 16,-13 3 1-16,6 32 42 0,6 22 26 15,0 6-31 1,2-35 0-16,-2 35-4 0,2-9 0 0,2-14-20 16,0-2-1-16,2-26-20 0,0 19 1 15,3 8-20-15,0-23 0 0,3-13-63 0,15 8-80 16,0-19 40-16,21-17 2 16,-11-13-30-16,10-28 1 0,3 3 30 15,3-7 182-15,-5 8 20 16,-18 21 0-16,-15 21-7 0,-3 8 1 15,-4 13 48-15,-4-1 0 0,2 10-39 16,-4-9-1-16,4 48-58 0,-2-10 1 0,0-19-25 16,0 1 0-16,0 19-9 0,0 1 1 15,0-7-16-15,1 13 0 0,3-29-48 0,-4-15 0 16,6 10 25-16,0-10 0 0,0-12-21 16,-4-6 1-16,4 5-19 0,34-45 0 0,-14-27-62 15,-7-5 56-15,-6-9 65 16,-7 16 2-16,-3 12 18 0,-3-1 1 15,0 0 29-15,2 8-1 0,0 2 39 16,-4 70-40-16,4-48-60 16,-2 29-3-16,0-12 23 15,-2 30 0-15,2 9-9 16,0-20 1-16,-3 64 9 0,3-26 2 0,-2 2 18 16,2 3 1-16,3 16 83 0,2 10 6 15,0 1-52-15,15 78 0 16,-11-129 66-16,8 19 2 0,16 8-47 0,-3-22 2 15,3-15-58-15,-2-4 1 0,-11-7-26 16,28-2 1-16,-28-8-2 0,-3-2 2 0,43-33 0 16,1-45 0-16,-29 19 18 15,-20 17 1-15,-10 23 7 0,-4 0 2 16,-4 13 12-16,-1 15 1 0,-3-1-24 16,-16-5 0-16,6 11-16 0,-3 1 1 0,2 6-3 15,4 4 2-15,3 4-45 0,8-1 1 16,6-11-77-16,-3 7 2 0,6-11 25 15,0-6 1-15,3 4 7 0,5 2 1 0,30 1 118 16,-10-9 0-16,1 0 63 0,22-1 1 16,-20 7 31-16,-2 1 2 0,-23 4 12 0,1 1-1 15,19 11-39-15,-14 11 0 0,-10 12-52 16,-2-12 1-16,-3-11-24 0,0 12 2 0,0 0-12 16,-3-3 0-16,3-4-14 0,0-15 0 0,0-3-7 15,0 0 1-15,6 9-19 0,17-25 10 16,22-25 23-16,33-34 1 15,-35 35 14-15,0 2 2 0,-5 9 9 16,-6 7 2-16,-2 12-11 0,-4 2 2 0,-5 10-6 16,-13 2 1-16,-2 4-16 0,14 21 1 15,-9 20-13-15,-11-30 0 0,0 25-88 16,-2-19 0-16,-6 18-289 0,-4-4 0 0</inkml:trace>
  <inkml:trace contextRef="#ctx0" brushRef="#br0" timeOffset="16256.2">20449 1458 916 0,'0'0'383'0,"0"0"-296"15,0 0-73 1,0 0 0-16,0 4-137 0,0-2-351 15</inkml:trace>
  <inkml:trace contextRef="#ctx0" brushRef="#br0" timeOffset="16364.2">20427 1771 958 0,'4'-2'356'0,"-4"1"-347"0,0 2 0 15,1-4-74-15,2-1-301 0</inkml:trace>
  <inkml:trace contextRef="#ctx0" brushRef="#br0" timeOffset="18606.95">5896 4473 758 0,'-19'0'355'0,"10"0"-342"0,0 0 1 16,6 0-9-16,0 0 0 0,11 1 15 16,2 0 1-16,-7 2-6 0,23 8 1 0,42 2-7 15,34 4 2-15,-9-7 42 0,74 2 1 16,-39-5-18-16,14-6-1 0,0-1-24 15,-8 0 0-15,-6 0-5 0,-13 1 0 0,-7 2 0 16,-23 2 0-16,-7 1-1 0,-22 1 1 16,-12-2-2-16,-21-4 1 0,-31 2 61 0,29-1-8 15,-21 0-48 1,12 1-1-16,-15-2-11 0,-6-3 1 16,6 2-25-16,-4 1 2 0,3-1-92 15,-4 0 1-15,-41 1-474 0</inkml:trace>
  <inkml:trace contextRef="#ctx0" brushRef="#br0" timeOffset="20096.15">8181 3258 499 0,'-18'6'220'0,"4"-2"-188"16,4 2-86-16,5-4-27 16,-9 6 2-16,5-6-295 15</inkml:trace>
  <inkml:trace contextRef="#ctx0" brushRef="#br0" timeOffset="21067.77">8203 3611 753 0,'0'0'279'0,"0"1"-276"0,0 0 1 0,-1 0-39 15,-1 1-1-15,0-2-169 16,1 0 0-16</inkml:trace>
  <inkml:trace contextRef="#ctx0" brushRef="#br0" timeOffset="22307.92">9343 3070 891 0,'-25'0'378'0,"-6"12"-291"0,8 7-48 16,0 4 0-16,-78 110-15 15,84-97 2-15,-9 37-12 0,10 4 1 16,7 6 21-16,9 16 3 0,19-23-25 15,7-35 1-15,-23-54-7 16,40 63-1-16,8-26-7 0,-14-13 1 0,16-6-78 16,16-5-165-16,-39-8 29 15,-1-3-1-15</inkml:trace>
  <inkml:trace contextRef="#ctx0" brushRef="#br0" timeOffset="22475.93">10052 3527 839 0,'37'0'314'0,"-11"-1"-311"0,2 1 0 16,1 0-9-16,114-7 0 0,-113 5-110 15,33-4 2-15</inkml:trace>
  <inkml:trace contextRef="#ctx0" brushRef="#br0" timeOffset="22739.93">10608 3371 671 0,'0'-2'249'0,"9"2"-228"0,1 0 2 15,13-5 25-15,125-3 31 0,-103 6-56 16,20-2-1-16,-79 4-17 16,75-2 2-16,-18 2-2 0,-24 2 0 0,32 5 10 15,-29 5 1-15,3 12 7 0,-17 3-1 16,-8-9 15-16,-6 11-16 16,-1-20-32-16,-11 29 2 0,-1-25-77 15,1-6 1-15,-13-4-150 16,8-3 0-16</inkml:trace>
  <inkml:trace contextRef="#ctx0" brushRef="#br0" timeOffset="23171.93">10250 3307 685 0,'-12'-1'363'0,"9"-2"-305"0,-3 3 0 15,6-3-20-15,-2 2 0 0,7-2 19 16,15-2-31-16,21 0-23 16,39 3 0-16,-20 11-2 0,-36 1 0 15,50 21 0-15,-12 13 1 0,-33-8 1 16,-6-2 1-16,-12 0 6 0,-10-18 0 0,-4 34-1 15,-9-14 1-15,-3-18-2 0,-13 19-1 16,-24 13-6-16,15-18 1 0,3-7-45 16,5-3 0-16,10-6-128 0,12-16 2 0</inkml:trace>
  <inkml:trace contextRef="#ctx0" brushRef="#br0" timeOffset="23630.76">10972 3082 706 0,'-9'7'416'0,"3"11"-313"16,-2 2 0-16,-1 4-19 0,-29 101 0 15,31-95-28-15,-2 33 1 0,8-34-20 0,-4 30 1 16,10-35-19-16,2 25 1 0,12-8-13 15,22 9 1-15,22-29-7 0,-14-15 1 0,7-13-16 16,0-9 0-16,-28 0 0 0,29-22 1 16,23-37 12-16,-33 14 0 0,-13-8 2 15,-8-3 0-15,-16-3-5 0,-9 2 0 0,-13 3 6 16,-16 0 1-16,-6 7 5 16,0 21 0-16,-1 15-7 0,5 10 1 0,5 9-16 15,0 7 1-15,12 12-95 0,-14 26-171 16,-12 44 20-1,26-22 1-15,12-47-150 16</inkml:trace>
  <inkml:trace contextRef="#ctx0" brushRef="#br0" timeOffset="23788.05">11196 3372 867 0,'0'15'513'0,"0"-2"-408"16,0-1-1-16,2 3-40 0,-1 15 1 15,16 64 15-15,-5-64-40 16,-1-9-35-16,11 23 1 15,7 3-11-15,-13-24 1 0,0 6-50 16,3 10-111-16,-6 1-48 16,-8-6 1-16</inkml:trace>
  <inkml:trace contextRef="#ctx0" brushRef="#br0" timeOffset="24829.93">12017 3539 522 0,'0'0'175'0,"0"0"-177"16,0 0 0-16,0 0-38 0,0 0 1 16</inkml:trace>
  <inkml:trace contextRef="#ctx0" brushRef="#br0" timeOffset="25296.46">12930 3085 851 0,'-30'50'411'0,"7"-13"-348"16,1-3 1-16,5-3-22 0,-76 119 0 15,77-121-20-15,-10 26 0 0,5-2-22 16,1-8 0-16,10-5-46 0,4-7 1 0,6-6-89 16,0-17-1-16,2 4-104 0,1-11 0 15</inkml:trace>
  <inkml:trace contextRef="#ctx0" brushRef="#br0" timeOffset="25467.93">12940 3076 716 0,'4'-20'437'0,"0"10"-342"0,0 2 1 0,-1 5-24 15,3-8 1-15,0 11-1 0,11-1 1 0,-1 13-31 16,13 20 0-16,3 35-25 16,-12-12 0-16,-5 1-12 0,2-1 1 0,-6-1-10 15,1-2 2-15,-7-6-20 0,-2-25 0 16,-3 19-40-16,0-23 1 0,0 20-227 16,-8-4-200-16</inkml:trace>
  <inkml:trace contextRef="#ctx0" brushRef="#br0" timeOffset="26771.65">12934 3498 648 0,'-17'-16'464'0,"9"8"-354"0,3 2 2 0,4 0-56 16,-9-5 1-16,10 8-26 0,7-5 0 15,11-2-1-15,41-4-20 16,-1 3-9-16,10 2 1 16,-4 1-37-16,-13 2 1 0,46-16-174 15,-24-7-12-15,-8-2 131 16,-28 5 0-16,-19 10 47 0,-3 3 1 15,-5 2 54-15,-6 5 2 0,-1-2 50 16,-3 6 2-16,0 3-1 0,0-1 0 0,0 0-27 16,0-3 1-16,0 3-30 0,0 0 0 15,0 0-9-15,0 0 1 0,2-2 2 0,-2 2 0 16,1 0-3-16,1 0 1 0,-1 0-2 16,2 0 1-16,-1-2-1 0,0 2 0 0,1 0 0 15,-3-1 0-15,3 1-1 16,-3 0 0-16,3 0-5 0,-3-2 0 0,2 2-9 15,-1 0 0-15,2 0-13 0,-2 0 1 16,1-1-49-16,-2 1-37 16,0-1 54-16,3-3 2 0,-3 1 20 15,1-2 81-15,-1 1 11 16,0 4 0-16,4-4 59 0,-4 4-31 16,-4 0-46-1,8-2 0-15,-8 6 53 0,4-5 14 16,-10 47-55-16,4-3 1 15,6-11 29-15,-3 31-15 16,3-7-44-16,3-31 0 16,3 58-13-16,4-47-1 0,0-13-16 15,10 3 2-15,9-15-84 0,-12-11-165 16,12-5 63-16,2-11 0 16,-2-13-52-16,8-35-1 0,-14 38-3 15,37-47 256-15,-26 39 58 16,-13 18-1-16,-16-8 128 0,-2 6-22 15,-2 2-81-15,-2 14-61 16,-2 2-25 0,1-2 1-16,2 8-4 0,-2-10 0 0,1 4 3 15,-2 0 1-15,3 0 10 16,0 0 1-16,-3 0 30 0,3 0 0 0,0 2 84 16,-2 0 3-16,1-1-31 15,1-1-10 1,-3 2-53-16,1 1 1 0,4-3-19 15,1 0 1-15,3 3-12 0,0 0 0 16,22 13-3-16,18-18 0 0,-12-3-14 16,1-3 1-16,0-2-20 0,-3-3 1 0,-4 1-9 15,-5-1-1-15,-3-2-19 0,-7-4 5 16,-4 2 22 0,-8-11 0-16,-6 24 6 0,-2-7-1 0,-1 5 9 15,-4-1 0-15,-11-5-1 0,29 17 2 16,-41-18-20-16,21 11 20 15,8 7 28-15,-3 1 2 0,9 6 35 16,-4 1 1-16,-15 42 24 0,16-17-1 16,-2 9-2-16,5-22 0 0,-3 32 19 15,3 5-54-15,0-6-31 16,4-8 1-16,6-7-3 0,10-2 0 16,2-26-4-16,17-5 1 0,-16-9-63 15,22-14-75-15,2-11 57 16,-2-7-1-16,1-30 28 0,-23 25 0 15,-6-3 28-15,-2-3 2 0,-4 2 19 16,-5 3 1-16,-3 8 16 0,-3 21 0 16,2-8 14-16,-2 7 0 0,0 7-14 0,0 3 0 15,-2-5-14-15,2 11 0 0,-1-6-5 16,-1 1 1-16,0 0 0 0,1 1 0 0,-4 1-5 16,4 2 0-16,-2-2-5 0,1 2 0 15,-1-1 4-15,3-1 0 0,-4 2 8 16,2 0 0-16,-1 0-4 0,3-4 1 0,0 0-15 15,-2 1 0-15,-1 2-53 0,3-3-36 16,-1 4 78-16,-1-3 0 16,2 1 15-16,-1-2 0 0,2 0-14 15,1 0 19-15,-1 0 21 16,1 0 1-16,-1 0 34 16,3 0 1-16,-4 2 39 0,3 1-1 15,-3 3 4-15,4 3 1 0,15 25-12 0,-18 5-1 16,-1-10-18-16,0 1-1 0,0 8-8 15,-1-19-41-15,1 12-19 16,-2-24 1-16,0 30-18 0,2-36 0 16,4-2-23-16,0 2 1 0,13-19-20 15,15-20 58-15,23-30 26 16,13-16 1-16,-40 54 29 16,-2 6 0-16,-6 12 1 0,0 5 1 0,-17 7 12 0,2 1 0 15,2 7-21-15,1 9 1 16,-13-2-28-16,10 49 1 0,-10-26-32 0,-1-17 0 15,0 18-90-15,0-4 0 0,-4-4-197 16,-3 10 2-16</inkml:trace>
  <inkml:trace contextRef="#ctx0" brushRef="#br0" timeOffset="27451.97">14877 3294 922 0,'27'-3'359'0,"10"0"-282"0,-8 2-60 15,-3-1 1-15,96-12-14 0,-104 11 0 16,22-2-25-16,-43 8 1 0,35-10-32 0,-4 3 0 16,7-5-17-16,-22 3 1 0,-12 1-7 15,11-6 2-15,-25 15 45 0,14-13 1 0,-6 8 34 16,2-5 1-16,-5 3 9 0,1-3 2 15,-33-28-11-15,16 29 1 0,11 3-12 16,4 0 0-16,3 2 31 0,0 7 74 16,-8 17 54-16,-3 40 13 15,11 18-50 1,4 9-65-16,2-60-44 16,2 37 1-16,1-17-6 15,3-20 0-15,3-15-4 0,2-2 0 0,0-7-22 16,10 3 2-16,-10-11-24 0,20-4 0 15,-8-7-59-15,3-9 0 0,17-33-167 0,-11-6 83 16,-1-2 165 0,-13 14 1-16,-8 26 45 0,-5 7 2 0,-3 10 18 15,-2 4 0-15,0 4 25 0,-2 1 2 16,2 0-19-16,-2-1 1 0,-6 34-34 16,3-13 2-16,-4 12-17 0,6-16 1 0,-3-1-7 15,3-3 1-15,1-5-16 16,2-7 0-16,-3 8-1 0,3-12-1 0,0-5 5 15,0 9 0-15,0-3-6 0,0-1-1 16,0 0 2-16,0 0-1 0,0 0-2 16,0 0 0-16,0 0-21 0,0 0 0 0,0 0-4 15,0 0 0-15,0 0 8 0,0 0 1 16,0 0 17-16,0 0 43 0,0 0 21 16,0 2 1-16,0 3 94 15,0-1-8-15,0 2-84 16,0 0 0-16,-3 34-11 0,3-28-1 15,0-2-17-15,0 1 0 0,0-8-8 16,3 0 1-16,-3 4-1 0,3-14-1 16,1 10-11-16,1-1 0 0,-3-4-16 15,1 0 2-15,6-5-57 0,40-20-129 16,-39-7-58-16,-4-8 0 16</inkml:trace>
  <inkml:trace contextRef="#ctx0" brushRef="#br0" timeOffset="27575.47">15555 3190 709 0,'-12'-2'366'0,"5"1"-301"16,2-1 2-16,-3 1 2 0,5 1-61 15,-6-4-68-15,6 4 0 16,-2-2-345-16</inkml:trace>
  <inkml:trace contextRef="#ctx0" brushRef="#br0" timeOffset="27800.47">15543 3546 968 0,'8'9'462'0,"4"-1"-328"0,6 0-55 15,-2-5-63-15,35 13 1 0,-35-21-12 16,1 0 0-16,34-12-5 0,-3-15 0 16,-21 5-6-16,6-18 1 0,-21 13 3 15,-8 0 1-15,-5 1 4 0,-2 4 0 16,-5 17 5-16,1 2 1 0,-15-13-1 15,-3 17 1-15,-1 4-10 0,0 4 0 0,3 7-32 16,1 6 0-16,1 1-69 0,6 4 0 16,1 3-71-16,9-10 0 0,5-14-147 15,0-2 0-15</inkml:trace>
  <inkml:trace contextRef="#ctx0" brushRef="#br0" timeOffset="28055.99">15915 3356 949 0,'6'26'510'0,"-5"-12"-430"0,1 0 1 0,1 0-33 15,0 15 0-15,0-7-25 16,-3 2 1-16,2 5-15 0,-2-14 1 0,0-3-14 16,0-8 1-16,0 3-31 0,0-6 0 15,2-1-30-15,2-5 1 0,0 3-28 16,4-4 1-16,41-40-10 0,20-30 113 16,-15 25 60-16,-8 19-1 15,-13 17 13-15,0 7 1 0,-2 3-15 16,1 3 2-16,-9 10-19 0,-12-1 0 0,9 12-23 15,-6 5 0-15,4 23-19 0,-10-12-1 16,-1-1-9-16,-3-21 0 0,-1 17-23 0,-2-5 1 16,-1 1-94-16,-1-12-273 15</inkml:trace>
  <inkml:trace contextRef="#ctx0" brushRef="#br0" timeOffset="33232.12">4830 7006 603 0,'6'0'275'0,"5"-2"-223"0,1 0 1 16,5 0 4-16,14-3 2 0,84-5-16 15,-86 10 2-15,-23 0-16 0,59-1 0 16,93-1-4-16,0 2-17 0,14 0 16 16,-47 0-1-16,-12 0 9 15,10 0 1-15,6 0-16 0,17-5 0 16,6 2-5-16,8-6-1 0,1 1-4 16,-6 7 1-16,2-1 45 0,13 0 1 0,3 1-33 15,-5 1-1-15,-5 0-19 0,-4 1 1 16,-4 3 0-16,-9 6 0 0,-9 5-1 15,-22-1 1-15,-4 0 3 0,-4-6 0 0,1-3 39 16,22-3 1-16,9-4-28 0,7-2 1 16,8-5-12-16,15-16 2 0,38-5 26 0,139-10-11 15,-1 23-19 1,-123 8 0-16,-32 2-1 0,-12 5 0 0,-3 2-3 16,-9 0 0-16,-3 0-27 0,-22 0-1 15,-12 0-147-15,-29 2 1 16</inkml:trace>
  <inkml:trace contextRef="#ctx0" brushRef="#br0" timeOffset="35916.01">5953 5786 602 0,'-11'10'269'0,"3"2"-235"0,3 3 0 16,-2 10 30-16,-25 134-33 0,27-111-26 15,-3 39 0-15,2-1-8 16,3 12 0-16,-3 1-1 0,0-2 0 0,1 3 13 15,-4 12 2-15,-1 5 27 0,3 2 1 16,-2-1-7-16,1-12 1 0,-1 0-9 16,-2-5 1-16,0 17 8 0,-10 67-15 15,8-3-14-15,5-79 0 16,3-16-2-16,0 4 1 0,2 2-4 16,3 1 0-16,0-1-1 0,-3-11 1 0,0-1-5 15,-3 1 0-15,3 0 4 16,-3-5 0-16,0 3 4 0,-5 4-1 0,-1 2-4 15,-1 1 1-15,3-1 2 0,-6-3 0 16,1-1 2-16,-2-6 1 0,2-1-1 0,2 3 1 16,2 1 1-16,1 6 1 0,5-2 2 15,1-3 1-15,-1 0-4 0,3 6 0 0,2 3-2 16,0 3 1-16,0 0-3 0,0 4 1 16,0 0-5-16,0-10 0 0,0-2-3 15,0-2 0-15,0 11-21 0,0 50-12 16,0 9 12-1,0-48 1-15,0-15-7 0,0-11-1 0,0 14-60 16,0 55-32-16,-3 5-48 16,-4-64-1-16</inkml:trace>
  <inkml:trace contextRef="#ctx0" brushRef="#br0" timeOffset="37911.25">7439 5884 709 0,'0'0'339'0,"0"0"-298"16,0 0 2-16,0 0-24 0,0 0 0 16,0 0-14-16,0 0 0 0,0 4 3 15,0 0 2-15,0 20 0 0,0 15 1 0,3 8-6 16,1 9 1-16,0 12-2 16,4 6 1-16,12 94-1 0,-19-80 0 0,-1 1-1 15,0 4 0-15,-1 3 1 0,-5-1 0 16,-2 17 35-16,-1 73-8 0,-7 1-22 15,3-67 0-15,3-14 4 16,9 11 0-16,-1 21 153 0,2 87-91 16,0 19-70-16,0-71-1 15,0-15-5-15,0-7 0 0,2 5-6 16,3 12 1-16,-1-2 0 0,6-13 0 0,-2 2 2 16,-4 7 1-16,0 2 1 0,7-3 0 15,3-3-3-15,-10-11 0 0,1 29-7 16,0 98-13-16,-4-43-2 15,-2-90 2-15,-1-23-34 16,-4-13 0-16,0-9-49 0,-5-19 0 0,0-10-169 16,-10-25 0-16</inkml:trace>
  <inkml:trace contextRef="#ctx0" brushRef="#br0" timeOffset="38608.76">9510 5916 609 0,'0'-11'302'0,"0"2"-257"0,0 1 0 0,0 1-6 16,0-2 2-16,0-5-4 16,0-1 0-16,0-2-13 0,1 16 2 0,1 8 71 15,0 9 20-15,5 4-80 16,-2 34 0-16,1 140 0 16,-9 65 65-16,-8 34-74 15,2-54 1-15,-3-20-16 0,3-23 2 16,1 0 6-16,8 5 0 0,-2 30 8 15,-4 102-16-15,-6-8-13 16,-4-134 1-16,0-30-3 0,0 7 1 16,-1-1 4-16,11-13 0 0,0-3-2 0,6 6 1 15,3 1-25-15,0-22 1 16,2-2-32-16,-2 4 1 0,2-1-29 0,2-1 0 16,-1 9-144-16,4 43-52 15,-10-21-201-15</inkml:trace>
  <inkml:trace contextRef="#ctx0" brushRef="#br0" timeOffset="39124.43">6547 6030 673 0,'0'43'285'0,"1"-9"-270"15,-1-5 0-15,2 2-12 0,11 116 0 0,-9-120-49 16,-1 18 1-16,-4-49-206 0,2 44 1 15</inkml:trace>
  <inkml:trace contextRef="#ctx0" brushRef="#br0" timeOffset="39611.74">8357 6093 867 0,'-3'-1'313'0,"3"0"-299"0,1-1 0 15,2 2 2-15,3-3 1 0,10 2 9 16,21 7-25-16,16 19-40 15,5 31 1-15,-36-13-14 0,-8 0 1 16,-6 5 36-16,-5-8 0 0,-5 2 27 16,-1-1 0-16,2-25 55 0,-4-1-1 0,5-3 7 15,-10 27 0-15,6-21-31 16,2-16 1-16,5 2-27 0,0-4 1 0,10-6-16 16,30 0 0-16,0-4-77 0,11-4 1 15,2-4-156-15,34-11 0 0,-14-6-409 16</inkml:trace>
  <inkml:trace contextRef="#ctx0" brushRef="#br0" timeOffset="39988.25">10468 5894 646 0,'11'-6'246'0,"-3"4"-230"0,1 0-1 0,-3 0 7 16,14-2 2-16,0 4 23 0,2 10 5 16,5 11-5-16,-16 5 0 15,-9 14 85-15,-16 14-12 16,-3-25-67-16,-5 26 0 0,-24 31-18 15,11-31 0-15,24-24-23 16,5-6 0-16,12-3-6 0,3-12-1 0,2-2-4 16,26 19 0-16,17-4-7 0,-10-10 0 15,-28-8 0-15,-1 4 0 0,8 3 4 16,-5 2 1-16,-10 8-2 0,-14-9 0 0,-18 7-59 16,-58 15-125-16,-27-6-150 15,-31-11-329-15</inkml:trace>
  <inkml:trace contextRef="#ctx0" brushRef="#br0" timeOffset="41023.68">4939 8027 625 0,'-9'0'260'0,"4"0"-224"15,2 0 0-15,1 0 19 0,1 0-25 16,4 0-10 0,5 0 0-16,-2 0-5 0,22 0 0 0,24 0-8 15,0-2 1-15,-17 2-5 0,64-1 1 16,-18-2-4-16,97-3 0 0,-73 2 2 15,7 3 0-15,6 1-22 0,2 0 1 16,19-1-46-16,86-4 168 16,43 4-47-16,-69 1-1 0,-15 0-7 15,30-2 1-15,4 0-20 0,3 2 1 16,4 0-7-16,9 0 1 0,1 0-7 16,-9 0 1-16,0 0 51 0,9 3 2 0,6 3-45 15,8 7 2-15,4 2-36 0,1-7-1 16,5-1-3-16,14-7 1 0,5 0-18 0,-6-11 2 15,-1 2-71-15,-10-6 0 0,-11 1-199 16,-18-11 1-16</inkml:trace>
  <inkml:trace contextRef="#ctx0" brushRef="#br0" timeOffset="41768.19">4521 9147 354 0,'0'0'194'0,"2"0"-127"16,-1 0 1-16,2 0 0 0,4 2 1 16,5-2-16-16,2 2 0 0,33 0 28 15,19-6-19-15,20 0-48 16,14-3 2-16,134-12 9 0,-118 15 2 15,9 3 3-15,27-3 2 0,11-2-20 0,13-9 0 16,7 2-12-16,1 9 0 0,5 4 2 16,17-3-1-16,4-1 3 0,15 0 0 0,5 1-1 15,8-6 0-15,10-1-1 0,12-10 1 16,3 2 34-16,-2 5-1 0,48-3 167 16,190-13-144-16,-3 14-62 15,-192 13 0-15,-52 2 1 16,-9 0 0-16,29 0-37 0,114 5-141 15,-45 8-108-15,-162-8 1 16</inkml:trace>
  <inkml:trace contextRef="#ctx0" brushRef="#br0" timeOffset="42463.99">4518 10464 568 0,'3'-1'254'0,"-1"1"-214"16,-1 0 0-16,6-1 74 0,14-1-1 16,8 0-69-1,10 1 1-15,35-3 13 0,152-19 12 16,4 4-25-16,-51 11 0 16,-9 2-26-16,26-6 1 0,5 0-15 15,11 9 0-15,3 3 0 0,18 0 0 0,48 0 45 16,188 0-3-1,41-3-42-15,-158-16 1 0,-36 0-4 16,8 7 0-16,6 6 0 0,1 0 0 16,-1 2-6-16,-11 2 1 0,-9 0-14 15,-16 2-1-15,-7 0-11 0,-12-4-1 0,-8 1-24 16,-27 3 1-16,-10 0-50 0,-21 0 0 16,14 0-342-16</inkml:trace>
  <inkml:trace contextRef="#ctx0" brushRef="#br0" timeOffset="43307.63">5202 7456 870 0,'0'0'364'0,"0"16"-308"16,0 14-52-16,0 0-120 15,0 1 1-15</inkml:trace>
  <inkml:trace contextRef="#ctx0" brushRef="#br0" timeOffset="43899.46">5033 8342 838 0,'7'-5'347'0,"1"2"-323"0,0 1-1 0,4 2-11 16,10-3 0-16,12 3-4 0,8 8-52 16,21 6 6-16,-23 5 1 15,-9 22 23-15,-23-10 2 0,-8 2 22 0,0 2 0 16,-10 1 38-16,1-17 0 0,-3 1 30 16,-20 38 0-16,-10-6 11 0,13-25-1 0,6-7-40 15,15-13 0-15,-4 5-34 0,10-11 0 16,2 1-10-16,0 5 0 0,11-13-15 15,-3 8 0-15,31 1-86 0,14-10 0 0,-10-3-150 16,-1-3 1-16</inkml:trace>
  <inkml:trace contextRef="#ctx0" brushRef="#br0" timeOffset="44511.7">5010 9366 695 0,'0'0'300'0,"0"0"-257"15,0 0 0-15,1 0 2 0,1 0 1 16,-1 0-22-16,4 0 0 0,-5 1-16 16,6 1 1-16,0 0-5 0,2-1 0 0,-5 5-1 15,11 1 0-15,-6 4 11 0,42 35 21 16,-48-16-1-16,-4 4 0 15,-4-20 1-15,-2 17 0 16,-10 11-12-16,7-18 2 0,5-15-20 0,-8 23 0 16,8-16-7-16,6-11 1 0,3 1-11 15,0 9-1-15,7-7-1 0,3-4 0 0,-8-5 7 16,7 5 0-16,26 6 19 0,-25-7 0 16,-10 1 13-16,6 0 2 0,-29-4 19 15,28 29-32-15,-34-1-19 16,0-3 0-16,15-15-80 0,-20 18 2 15,20-12-139-15,2 1 0 0</inkml:trace>
  <inkml:trace contextRef="#ctx0" brushRef="#br0" timeOffset="45027.96">4815 10673 743 0,'-8'10'349'0,"5"0"-299"0,0-2 1 0,1 3-23 15,-1 6 1-15,1 4-6 0,4 2-16 16,3-3-3-16,1-1 1 16,8 8 13-16,-2-18 0 0,4-2 12 15,0-1 1-15,17 1 13 0,-18-4-1 0,11 0-22 16,-12-1-1-16,35 3-1 0,-23-7-26 15,-6-3-9 1,37-4 1-16,-2-17-12 0,-33 5 2 16,5-11 3-16,-11 13 2 0,-7-5 11 15,0 4 1-15,-7-2 8 0,-1 0 1 0,-1 12 5 16,0-9 1-16,-3 11 7 0,0 2 1 16,-3-15 4-16,-7 4 0 0,3 12-3 15,18 17 0-15,-10-9-8 0,-6-7 1 0,4 12-7 16,1 3 1-16,-36 40-20 0,27 3 0 15,3 11-45-15,-4 13 2 0,0 9-84 0,-10 59 0 16,9-38-197-16,3-14 1 0</inkml:trace>
  <inkml:trace contextRef="#ctx0" brushRef="#br0" timeOffset="48667.55">5237 7388 668 0,'-9'36'248'0,"0"-10"-265"0,4-2 2 16,-1-1-117-16,-31 93 2 0</inkml:trace>
  <inkml:trace contextRef="#ctx0" brushRef="#br0" timeOffset="49299.21">5927 7586 913 0,'0'43'436'0,"4"-19"-387"16,1-6 0-16,1-6-16 0,12 30 0 16,21-29 10-16,4-27-39 0,-25-4-4 15,19-13 0 1,-12-6 6-16,-10-18 2 0,-12 23-4 0,0 0 0 15,-9 8-9-15,0 14 0 0,-10-13-32 16,-13 5-71-16,3 3-25 16,-12 4-1-16,30 9-179 0,-4 1 2 15</inkml:trace>
  <inkml:trace contextRef="#ctx0" brushRef="#br0" timeOffset="49431.71">6280 7727 766 0,'-2'13'375'16,"1"-5"-337"-16,1 1 1 0,0-5-31 16,0 2 1-16,-2 2-65 0,2-6 1 15,0-2-81-15,2-8 0 0</inkml:trace>
  <inkml:trace contextRef="#ctx0" brushRef="#br0" timeOffset="49580.71">6493 7259 753 0,'0'0'457'0,"0"3"-338"16,2 0 1-16,-2 6-51 0,1 8 2 16,1 10-42-16,0 8 1 0,-1 34-20 15,-2-39 2-15,1 2-12 0,-2 29 1 16,2 3-96-16,-2 4 0 0,-2 32-215 16,-8 26 1-16</inkml:trace>
  <inkml:trace contextRef="#ctx0" brushRef="#br0" timeOffset="50503.55">7985 7471 392 0,'-6'28'318'0,"3"-8"-227"0,-1 0 0 0,4-1 49 15,-1 79 12-15,9-85-81 16,4-20-1-16,6 19-38 16,8-14 1-16,0-8-16 0,0-7 0 0,-4-3 3 15,6-22-1-15,-18 16-1 0,-7-2-1 16,-6 16-11-16,-9-15 0 0,-5 2-13 16,-9 3 1-16,-5 1-16 0,-2 2 2 0,-16-3-22 15,20 13 1-15,6 8-18 0,4-2 1 16,8 6-181-16,4 1-320 15</inkml:trace>
  <inkml:trace contextRef="#ctx0" brushRef="#br0" timeOffset="53027.71">8553 7325 799 0,'-6'0'427'0,"2"0"-348"0,2 0 0 16,2 0-37-16,2 0 1 0,-2 0-32 0,0 0-1 16,-2 0-9-16,2 0 0 0,2 0 0 15,-2 0 1-15,4 0 2 0,-1 0 0 0,0 0-3 16,5 3 1-16,32 0-2 0,-22 2 0 16,11 7 0-16,-13 0 0 0,0 0 0 15,-3 2 1-15,-1 1 1 0,-6-1 1 0,-1 9 15 16,-4 4 0-16,-1 4-4 15,-4-19 2-15,-2 29-6 16,-6-23 1-16,7-10-7 0,-5 8 1 16,0 8-4-16,2-10 0 0,4 1-6 15,4-7 1-15,-4 14-1 0,4-12 1 0,4-6 2 16,-4 8 0-16,6-1 2 0,7 5 1 16,-2-5 1-16,-11-17 1 0,20 25 7 0,-17-13 0 15,11 8 17-15,-9 1 0 0,-8-3-12 16,-5 12 1-16,-6-3-20 0,-11-2 1 0,3 1-32 15,-20 7 2-15,17-11-87 0,3-1 1 16,4-12-512-16</inkml:trace>
  <inkml:trace contextRef="#ctx0" brushRef="#br0" timeOffset="53188.71">8343 7786 685 0,'-20'0'333'0,"9"7"-207"16,6 1-100-16,2-2 1 16,-10 15-35-16,13-3 1 0,0-2-100 15,-4 1 0-15,1-12-206 0,-6 4 1 16</inkml:trace>
  <inkml:trace contextRef="#ctx0" brushRef="#br0" timeOffset="53770.98">10481 7346 933 0,'-5'22'456'0,"-1"1"-394"15,3 1 0-15,-3 0-32 0,-27 98 0 16,26-95-24-16,-2 28 0 0,5-29-12 15,-2 22 1-15,0-4-79 0,2-3 1 0,2-7-143 16,2-21 1-16</inkml:trace>
  <inkml:trace contextRef="#ctx0" brushRef="#br0" timeOffset="53884.48">10623 7779 660 0,'0'0'233'0,"0"-2"-322"0,0 2 1 0,-1-6-76 15,1 3 2-15</inkml:trace>
  <inkml:trace contextRef="#ctx0" brushRef="#br0" timeOffset="54155.72">10935 7456 824 0,'3'23'434'0,"4"-1"-345"0,2 2 0 16,-2-6-20-16,38 82 2 0,-31-82-18 15,6 15 0-15,-2-3-26 0,-3-8 1 0,-7-7-8 16,-5-7 1-16,-6-5-8 0,-5 11-78 16,-18-2-6-1,19-20 1-15,-56 20-26 0,29-19 0 16,0-9-2-16,0-7 0 0,-21-48-73 16,23-5 122-16,16 0 54 15,16 26 0-15,28 13 27 0,6 20 11 16,18-11-35-1,46-6 1-15,-50 27-7 0,-2 5 1 0,-6 2-14 16,-3 0 0-16,-23 0-117 0,-3 0 0 16</inkml:trace>
  <inkml:trace contextRef="#ctx0" brushRef="#br0" timeOffset="54928.32">6131 8362 634 0,'0'0'246'0,"6"0"-225"0,-3 0 2 0,8 0-2 16,-2 0 2-16,25 5 11 0,21 14-19 15,10 25-6 1,-38-3 1-16,-16-6 6 0,-8 3-1 15,-6 1 5-15,-3 2 2 0,-2-18 32 16,0 0 1-16,-18 41 24 0,3-26 0 0,-6 8-29 16,14-28 1-16,12-14-51 0,0-2 1 15,1-1-18-15,-2 5 1 0,4-5-8 0,8-6 1 16,-3 2-68-16,5-1 1 0,42-24-55 16,-6-12 1-16,-11 3-1 0,-1 2 1 0,-19 22 99 15,16-14 1-15,-5 9 88 0,-18 16 1 16,18-7 57-16,-25 10 0 0,7 7-25 15,-8-1-1-15,-3-5-17 0,5 8 0 16,1 32-34-16,-3-10 1 0,0-24-34 16,0 7 1-16,1-11-100 0,1 0 2 0,3 9-92 15,2-8 0-15</inkml:trace>
  <inkml:trace contextRef="#ctx0" brushRef="#br0" timeOffset="55191.48">6802 8215 501 0,'5'0'379'0,"-4"10"-268"0,1 1 2 15,-2 9-42-15,5 83 1 16,-5-72-26-16,0 33 1 0,0-62-25 0,0 31 2 16,0 30-16-16,0-4 1 0,3 26-9 15,2-38 1-15,5-13 1 0,10 8 0 0,-3-28 15 16,3-5 2-16,-5-7 2 0,14-4 1 15,-17-10 21-15,5-16-5 16,-7-3-31-16,-6-26 0 0,-14 38-26 16,-9-11-59-16,-4 5-38 15,-3 6 1-15,13 12-332 0,-25-11 2 16</inkml:trace>
  <inkml:trace contextRef="#ctx0" brushRef="#br0" timeOffset="55776.45">8338 8418 726 0,'-6'-7'383'0,"3"5"-323"16,3 3 1-16,0-4 0 0,-1 2-22 15,6 4-27 1,-3-3-1-16,-1 0-6 0,6 1 1 0,-1 4 0 15,7 4 0-15,-3 2 7 0,38 32-1 16,-40-17 9-16,-4 4 2 0,-4-1 10 16,-4 0-1-16,0-10-4 0,-2 17-25 15,5-4 0-15,2-17 1 16,5 29-2-16,14-18 0 0,-2-13-1 16,0-1 0-16,-14-8 23 0,-1 0 0 15,9 12-3-15,-13-3 0 0,-10-8-12 16,-6 6 0-16,5-9-6 0,-51 26 1 0,0-12-25 15,22-7 1-15,25-6-66 0,-16 3 0 16,1-1-345-16</inkml:trace>
  <inkml:trace contextRef="#ctx0" brushRef="#br0" timeOffset="55915.45">8828 8722 449 0,'-14'0'164'0,"10"0"-184"0,2 0 1 16,-4-2-88-16,3-3 1 0</inkml:trace>
  <inkml:trace contextRef="#ctx0" brushRef="#br0" timeOffset="56235.45">8934 8246 755 0,'-12'2'397'0,"4"1"-360"16,4 4 1-16,2 9 7 0,-1 14-18 15,9 9-23 1,11 1 1-16,23 31-1 0,7-19 0 0,-13-15-2 15,-3-4 1-15,-7-2 15 0,-5-3-1 16,-13-3 42-16,-2 3 1 0,-9-16-8 16,-3 2-1-16,-15 17-6 0,-2-14 0 0,-16-3-13 15,10-9 1-15,7-9-8 0,16 2 1 16,2-12-13-16,-5-32-27 0,17-2-29 16,15-8 1-1,-4 37-68-15,34-38 1 0,0 21-163 0,-15 14 1 16</inkml:trace>
  <inkml:trace contextRef="#ctx0" brushRef="#br0" timeOffset="58128.41">10399 8195 627 0,'-12'47'322'0,"3"-12"-270"16,1-1-1-16,-1-3-14 0,-23 123 2 0,29-128-5 15,1 12 0-15,4-22-12 0,1 0 1 16,4 0 3-16,15 26 0 16,22-13-15-16,15-19 0 0,-47-11-4 15,17-2 0-15,-3-8-8 0,2-6 0 16,-2-4-5-16,-4-4 0 0,7-18-3 0,-16 8 1 15,-8 2-3 1,-5 25-1-16,-3-10-4 0,1 13 0 0,-10-11-1 16,0 5 2-16,-2 2 1 15,14 13 0-15,-9-8 1 0,-26-8 0 0,27 13 4 16,-7 2-1-16,2 5 8 0,-7 15 0 16,11 2 2-16,-8 22 1 0,11-14-2 15,3-14 1-15,-3 18-2 0,0 2 1 0,-2-5-70 16,2 1 0-16,3-25-133 0,1 1 0 15</inkml:trace>
  <inkml:trace contextRef="#ctx0" brushRef="#br0" timeOffset="59143.64">6286 9474 660 0,'0'0'376'0,"0"1"-258"16,0 10-66-16,-1 3 0 15,-1 15-21-15,-4 95-1 0,4-91-20 16,2-30 1-16,-5 61-27 0,0-3 2 0,2 1-70 15,0-3 2-15,3-11-130 0,-2-6 2 16</inkml:trace>
  <inkml:trace contextRef="#ctx0" brushRef="#br0" timeOffset="59276.14">6453 9914 731 0,'0'0'250'0,"0"0"-246"16,0 0 0-16,0 1-5 15,0 2 1-15,0-3-57 0,0 1 0 16,0 0-107-16,0-1 2 0</inkml:trace>
  <inkml:trace contextRef="#ctx0" brushRef="#br0" timeOffset="59443.64">6805 9494 679 0,'2'54'340'0,"-2"5"-253"0,0-10-65 16,-2-7 2-16,-6 157-18 15,7-167 1-15,-2 26-57 0,-3-8 1 0,0-3-147 16,7-56 0-16</inkml:trace>
  <inkml:trace contextRef="#ctx0" brushRef="#br0" timeOffset="60103.14">8039 9978 600 0,'11'15'220'0,"-1"-12"-214"15,1-2 0-15,0-2 1 0,1 0 0 16,18-8-8-16,3-19 0 0,-12-16 2 0,-13 8 0 16,-8 4 3-16,-2 19 1 0,-6-15 2 15,-7 4-1-15,-7 3 1 0,-23-3 1 16,12 20 2-16,3 0 0 0,15 8-7 16,-11 1-1-16,18 5-33 0,-24 15 0 0,13 4-311 15</inkml:trace>
  <inkml:trace contextRef="#ctx0" brushRef="#br0" timeOffset="60251.64">8362 10057 796 0,'0'17'313'0,"0"-9"-306"0,0-1 0 16,0 0-115-16,0-2-314 15</inkml:trace>
  <inkml:trace contextRef="#ctx0" brushRef="#br0" timeOffset="60539.14">8765 9492 873 0,'0'56'459'0,"0"7"-256"16,0 4-75-16,0-19-106 15,0-7-1-15,3 94-20 16,17-18 1-16,-9-103-8 0,3-10 0 0,20 16-3 16,-12-15 1-16,-12-4-5 0,19-1 0 15,-24-3 5-15,0-5 1 0,9-11 1 0,-9-4 1 16,-6 0 3-16,-7-2 1 0,-3 5-4 15,-7 4 0-15,-8 5-70 0,-22 3-181 16,31 8-133-16,-15 0 1 16,9 1 112-1</inkml:trace>
  <inkml:trace contextRef="#ctx0" brushRef="#br0" timeOffset="61364.72">10381 9328 841 0,'-13'4'363'0,"3"-1"-292"0,5 0-15 15,2-2-34-15,0-1 0 16,9-1-5-16,1 0-1 0,-7 2-11 16,8-2 1-16,34-1-4 0,18-5 0 0,-14 5 16 15,-20 0-1-15,22 7 11 0,-4 8-1 16,16 32 19-16,-31 61-31 16,-35-6-42-16,-17-8 0 0,9-56-61 15,-27 72 0-15,16-39-95 0,5-20 1 16</inkml:trace>
  <inkml:trace contextRef="#ctx0" brushRef="#br0" timeOffset="62352.12">6742 10880 663 0,'-37'0'353'0,"-5"-1"-229"16,8 3-79-16,5 2 0 0,-131 33 11 15,127-17-40-15,-7 28-18 16,32-14 1-16,15-2 1 16,5 3 0-16,14-1 1 0,-6-20 0 15,37 30-8-15,-9-13 1 0,-1-4-6 16,-4-3 1-16,-9-4 4 0,-6 1 0 0,-22-10 9 15,-3 0 1-15,0 29 10 0,-18-26 7 16,-24 23-4-16,-4-18 0 16,6-14 10-16,-3-12 0 0,32-3-11 15,-8-11 0-15,6-8-14 0,6-10 0 16,13-9-9-16,2 19 1 0,28-52-29 0,25-1 0 16,-9 40-46-16,2 2 1 0,-2 6-80 15,2 2 2-15</inkml:trace>
  <inkml:trace contextRef="#ctx0" brushRef="#br0" timeOffset="62895.61">8113 10761 657 0,'0'54'400'0,"-5"-15"-311"0,2-4 0 16,0-1-14-16,-27 135 0 0,26-136-28 15,-7 27 0-15,4-2-33 0,3-33 1 0,1 24-22 16,2-6 1-16,-1-30-53 15,2 19-1-15,0-9-86 0,0 4 0 0,0-24-72 16,0-3 0-16</inkml:trace>
  <inkml:trace contextRef="#ctx0" brushRef="#br0" timeOffset="63103.11">8243 11151 547 0,'9'14'370'0,"-1"-1"-263"0,0-1 1 0,5-2 35 15,29 16-39-15,15-16-78 16,-41-14 1-16,16-3-8 16,-10-8 1-16,-5-2 4 0,-6-5 0 0,-13-16 6 15,-16 27-17 1,-15-8-12-16,-11 7 1 0,-1 9-12 16,-13 6 0-16,41 3-68 0,-10 8 1 15,16-4-183-15,-28 21 2 0</inkml:trace>
  <inkml:trace contextRef="#ctx0" brushRef="#br0" timeOffset="63759.9">10559 10906 753 0,'3'-6'305'0,"8"2"-289"0,6 0 0 0,1-2-6 16,85-7 0-16,-74 12-8 0,22 1 0 16,-51 4-1-16,49 3 1 0,-9 6 13 15,12 17 2-15,-29 17 77 0,-24-9 1 0,-24 7 21 16,2-21 0-16,-26 26-31 0,-51 28 0 16,28-24-39-16,3 1 1 0,18-11-32 15,17-11 1-15,28-15-5 0,14-9 0 16,39-9-10-16,-5-2 1 0,73-13-63 0,151-38-270 15</inkml:trace>
  <inkml:trace contextRef="#ctx0" brushRef="#br0" timeOffset="71020.25">14374 6883 1077 0,'-15'-8'423'0,"9"4"-366"0,18 4 28 16,10-1-54-16,11-2-1 15,141 3-17-15,-126 0 0 0,-41 0-12 16,188 0 0-16,-92 0-13 0,0 0-1 0,-5 1-92 15,-12 6 1-15,-9 6-201 0,-23 6-1 16</inkml:trace>
  <inkml:trace contextRef="#ctx0" brushRef="#br0" timeOffset="71167.6">14492 7348 1040 0,'8'-1'368'0,"15"-1"-359"15,2-2 0-15,7-1 1 0,149-14 0 0,-130 14-9 16,55-7 1-16,5-2-54 0,4-4 0 16,-3 2-174-16,-6 0 1 0</inkml:trace>
  <inkml:trace contextRef="#ctx0" brushRef="#br0" timeOffset="71412.1">15580 6445 823 0,'-55'-6'359'0,"27"3"-342"16,5 3-1-16,12 2 0 0,-23 1 2 15,36 24 17-15,58 22-13 16,77 47-14-16,-24-26 1 0,-28-9-8 16,-11 4 1-16,-15 9 4 0,-36 13 2 15,-18 4 2-15,-33-4 1 0,-16 1 1 16,-36-3 2-16,-11-3 1 0,-15-14 1 0,-3-7-13 15,3-7 0-15,6-2-18 16,30-9 0-16,12-10-143 0,25-23 2 0,19-10-118 16,8-4 1-16</inkml:trace>
  <inkml:trace contextRef="#ctx0" brushRef="#br0" timeOffset="74840.09">17686 5813 798 0,'-10'75'431'0,"3"-28"-370"0,-1-3 0 16,4-3-40-16,-21 166 2 0,25-168-17 0,-4 29 1 16,4-2-8-16,0-16 1 0,0-4-23 15,0-6 0-15,0-45-30 0,0 22 1 0,0 16-45 16,0-4 0-16,0 3-214 0,0-27-97 16</inkml:trace>
  <inkml:trace contextRef="#ctx0" brushRef="#br0" timeOffset="75007.09">17821 6439 630 0,'0'0'366'0,"0"1"-264"16,0-1-1-16,0 1-40 0,0 1 1 15,0 2-46-15,0 5-1 0,0-12-36 16,0 11 1-16,0-3-263 0,-3-8-412 15</inkml:trace>
  <inkml:trace contextRef="#ctx0" brushRef="#br0" timeOffset="75335.73">18315 6041 799 0,'11'13'443'0,"-3"4"-353"16,1 3 2-16,2 0 10 0,49 85 0 16,-43-80-40-16,26 23 1 0,20 6 8 15,-2-3-27-15,-9-14-23 16,-33-16 2-16,-19-7-10 0,0 1 1 16,-10-8-15-16,-9 5 0 0,-11 1-25 15,-10-8-1-15,-4 0-33 0,-5-3 0 16,23-5-73-16,-22-2 1 0,-35-24-349 15,-1-62 120-15,39 0 332 16,31 8-1-16,25 28 77 0,6 4 1 16,14 12 35-16,-8 26 1 0,54-39 60 0,7 18-78 15,3 5-59 1,-16 14 0-16,-6 11-75 0,2 2-307 16</inkml:trace>
  <inkml:trace contextRef="#ctx0" brushRef="#br0" timeOffset="77415.67">18099 7320 640 0,'8'0'342'0,"-5"0"-246"16,3 0 0-16,-6 8-23 0,6 6-1 0,-3 11-33 15,-3 11 1-15,-6 12-23 0,0 3 1 16,-5 7-13-16,-1 1 0 0,-7 24-6 16,13-37 1-16,-1-12 10 0,5-9 0 15,7-18 8-15,8 8-1 0,23-1-6 16,25-8 0-16,-16-12 1 0,7-9-16 15,75-15-26-15,7-25 0 16,-89 25-17-16,-7-1 0 0,-15-7-63 0,-20-5 8 16,-23 0 63-1,-11 7 1-15,2 25-3 0,-60-26 29 16,19 21 11-16,15 10 1 16,19 5 3-16,8 1 1 0,17 0 4 15,-7 0 1-15,12 5 22 0,-3 1 1 0,-1 17 0 16,9 11-1-16,-1 12-9 0,2-13-1 15,0 31-13-15,0 9 1 0,-1 5-23 16,-3 88 1-16,-1-80-101 0,-12 3-1 16,-3-1-212-16,-14-14 0 0</inkml:trace>
  <inkml:trace contextRef="#ctx0" brushRef="#br0" timeOffset="78767.89">17962 9027 710 0,'0'0'272'0,"11"0"-242"0,7-1-15 16,5 1-11-16,13-1 1 0,79-3-4 16,-92 4 0-16,-27 0-4 0,45 0 1 15,-7 0-4-15,-22 0 0 0,29 4 6 0,-33 2 1 16,16 13 17-16,-11 21 1 0,-12 26 32 16,-1-38 0-16,-1 41 51 0,-5-12-59 15,-13 152-39 1,7-121 1-16,-2 8-49 0,2 59-199 15,6-8-63-15,-8-78 0 16</inkml:trace>
  <inkml:trace contextRef="#ctx0" brushRef="#br0" timeOffset="79311.46">18116 10735 902 0,'0'2'480'0,"-3"25"-317"16,-7 17-61-1,1-6-78-15,-37 137-1 0,40-146-16 16,0 24 0-16,3-27-6 0,-6 53 0 16,9-56-40-16,-2 22-1 0,2-27-104 15,2 18 1-15,2-26-136 0,2-3 0 0</inkml:trace>
  <inkml:trace contextRef="#ctx0" brushRef="#br0" timeOffset="79508.03">18372 10985 799 0,'11'31'455'0,"-5"-14"-361"0,0-4 0 16,5-5-25-16,18 21 2 0,10-20-21 16,-6-7 1-16,-11-8-23 0,19-6 1 15,-1-11 19-15,-7-15-16 16,-15 1-25-16,-24-19 0 0,-9 48-7 16,-18-10 0-16,-15 5-12 0,-44 16-16 15,65 12-29 1,5 1 0-16,-48 34-104 0,34 8 2 0,15-23-253 15,-5-6 1-15</inkml:trace>
  <inkml:trace contextRef="#ctx0" brushRef="#br0" timeOffset="81363.19">16889 5757 321 0,'4'118'258'0,"-3"-40"-187"15,-1-9 2-15,0-3-20 16,-4 258 1-16,3-266-25 0,-7 46 0 0,0 1-19 16,-1 1 2-16,-5 23 96 0,-6 93 9 15,-8 6-80 1,10-79 0-16,7 7 21 0,1 102-24 16,0 4-20-16,-1-82 0 15,-1-20-4-15,-6-4 0 0,-2-1-2 16,-5 10 0-16,3 2 2 0,-3-1 1 15,-1 2-1-15,0 0 1 0,-4 5 3 0,4 5 2 16,0 2 4-16,-3-2 2 0,3 32 26 16,-8 119-15-16,-3-14-25 15,19-114 1-15,1-31-6 0,0-21 1 16,-1-2-4-16,-1 0 0 0,8-5-7 16,7-31-1-16,1-8-27 0,3-13-1 0,0-7-52 15,0-19 0-15,0-7-464 0</inkml:trace>
  <inkml:trace contextRef="#ctx0" brushRef="#br0" timeOffset="82155.62">17005 5642 799 0,'-11'0'329'0,"8"0"-297"15,3 0 0-15,10 0 70 0,20 0-33 16,18 0-57-16,19 0 1 16,26 0-8-16,19 0 0 0,18 0-2 0,-1 0 0 15,8 0-2-15,7-1 1 0,78 3-2 16,68 7 1-16,-152 3 0 0,-10 1 1 0,-2 3-2 15,-14 1 1-15,-3 1-4 16,-10-7 1-16,-3-3-4 0,-10-5 0 0,-3 1-1 16,-5-4-1-16,-6 0 6 0,-10 0 1 15,-7 0 1-15,-61 0 1 0,23 0-2 16,23 0 1-16,-10 0 7 0,4 0-1 0,-25 0 4 16,-2 0 0-16,-7 3-1 0,3-3 1 15,-11 4-1-15,10 0 1 0,-7 5-3 16,-13 35 0-16,5-12 0 0,-2 10 2 0,1 7 0 15,-9 39 1-15,11 9 60 0,-8 108-35 16,-8 16-27-16,14-67 0 16,1-13-1-16,2 18 0 15,0 2 0-15,-4-8 1 0,4 2 2 0,3 20 1 16,1 3 7-16,2-7 1 0,2 4 4 16,3 19 0-16,1 38 29 0,9 140-1 15,11 49-42-15,-13-153-1 16,-1-39-14-16,-5-1 1 0,-2 40-32 15,-2 151-13-15,-5-46-5 16,4-159-1-16,3-45-108 0,0-41 0 16</inkml:trace>
  <inkml:trace contextRef="#ctx0" brushRef="#br0" timeOffset="82672.14">16805 11622 744 0,'25'0'383'0,"7"0"-316"0,0 0-1 15,5-1 6-15,167-5 2 16,-130 3 45-16,154-7-50 0,48-3-30 16,-71-3 1-16,-16 2-15 15,18-1 2-15,5 0-22 0,0-15 1 0,-6-2-7 16,-31 12 1-16,-17 3 1 0,-29 6 1 15,-17 4-8-15,-38 6 1 0,-19 1-25 16,-24 0 1-16,-8 1-13 0,-34 5 1 0,23 1-73 16,-7 3 2-16,-13-2-113 0,-5-13 1 15</inkml:trace>
  <inkml:trace contextRef="#ctx0" brushRef="#br0" timeOffset="84096.95">20572 7214 1236 0,'-7'0'421'0,"17"0"-403"16,5 0 0-16,11-2 12 0,128-8 0 0,-76 1 20 16,186-16-31-1,38 4-16-15,-91 3 1 0,-23 3-12 16,-12 2 1-16,-5 4-48 0,-33 8 1 16,-13 2-137-16,-29 4 0 0,-18 1-277 15,-45-16 1-15</inkml:trace>
  <inkml:trace contextRef="#ctx0" brushRef="#br0" timeOffset="84284.45">22217 6623 869 0,'-36'0'320'0,"21"2"-301"0,6 2-1 0,12 10 23 16,63 92-31-16,-23-70-34 15,35 14 0-15,-9-2-8 16,-3-1 0-16,-12 1-57 0,-12 1 0 0,-27-2 44 15,-14 4 0-15,-24 5 37 0,-12 2 1 16,-12-16-101-16,-102 78-319 16</inkml:trace>
  <inkml:trace contextRef="#ctx0" brushRef="#br0" timeOffset="87878.75">24154 5153 630 0,'-8'-10'278'0,"2"7"-237"0,-1 2 1 0,2-1-9 16,0 2 0-16,-4 2 9 0,-4 13 0 0,1 31-5 15,4 17 0-15,2 22-19 16,6-28 1-16,-5 203-5 0,10 7-8 15,12 21-3-15,6-104 1 16,2-25 16-16,-1-1-1 0,-1 10 51 16,-3 36-1-16,0 49 26 0,-7 144-68 15,-12-7-24-15,-1-137 1 16,0-41-5-16,0-23 1 0,0-7-8 0,0 7-1 16,0-2-26-16,2-19-1 0,4-2-17 15,7 10 0-15,2-2-22 0,3-22 1 0,-1-10-84 16,-2-19 1-16,-1-11-141 0,-14-41-1 15</inkml:trace>
  <inkml:trace contextRef="#ctx0" brushRef="#br0" timeOffset="88739.94">24269 5166 556 0,'-11'-8'262'0,"14"2"-240"16,5-1 2-16,10-1-5 0,35-12 1 15,97-11-11-15,-98 24 0 0,63-8-6 16,8-2 0-16,17 1-6 0,9 5 1 0,1 2 0 15,-4 8 0-15,20 0-161 16,86-8 34-16,-22 9 104 16,-107 3 2-16,-26 2-34 0,-13-5 2 15,-8 0-5-15,-19 0 0 0,-5 0-49 16,-4 0 111-16,-71 0 59 16,30 0 1-16,18 0 25 0,-31 0 0 15,-11 0-3-15,12 0 0 0,-1 0-13 0,-42-1-1 16,22 1-20-16,0 0 1 0,15 1-34 15,-12 0-1-15,2 1-14 0,-7 7 1 0,11 5 1 16,14 4 0-16,0 3-1 0,3 8 0 16,1 21 2-16,4 2-4 15,1 38 0-15,14 145 1 16,-9-119 6-16,-3 12 0 0,-2 10-10 16,-6 23 1-16,4 9 1 0,6-5 1 0,2-4-3 15,0-15 0-15,2 2 2 0,4 12 0 16,1 4 20-16,4-9 1 0,2 4-14 15,2 20 0-15,1 1-9 0,-5-8 0 0,0 1-9 16,0 15-1-16,-3 0-12 0,-8-7-1 16,2 1-14-16,-5 8-1 0,1 3-6 0,-4-13 1 15,0 0 48-15,4 16 0 0,1-4-57 16,0-29 0-16,3-2 3 0,0 2 0 0,3 1 46 16,-5-16 2-16,2 0 3 0,1 0 0 15,0-2-38-15,-12-11-1 0,-6 19-241 16</inkml:trace>
  <inkml:trace contextRef="#ctx0" brushRef="#br0" timeOffset="89115.93">24467 11711 752 0,'52'-7'267'0,"-6"-3"-267"16,-3 2 1-16,6-3 67 15,206-49 2-15,-190 47 25 0,79-16 1 0,2 0-48 16,5 3 0-16,-1 1-36 0,4 2 1 16,-4 2-38-16,-18 9-1 0,8 3-107 15,25 4-111-15,-46 4 54 16,-67-4 0-16</inkml:trace>
  <inkml:trace contextRef="#ctx0" brushRef="#br0" timeOffset="90511.73">24637 5638 689 0,'7'50'417'0,"3"2"-221"16,2-12-36-16,11-13-57 15,113 80-56-15,-98-110-36 16,17-22 0-16,-13-9-4 16,-22 13 0-16,11-17-6 0,1-24 1 0,-26 22-20 15,-3 2 0-15,-18-11-53 0,-8 29-55 16,4 6 5-16,-33-32 0 15,20 38-106-15,7 8 1 0</inkml:trace>
  <inkml:trace contextRef="#ctx0" brushRef="#br0" timeOffset="90644.23">25169 5853 614 0,'0'0'275'0,"0"0"-253"0,0 0-1 15,0 0-26-15,0 0 1 0,0 0-98 0,0 0 0 16</inkml:trace>
  <inkml:trace contextRef="#ctx0" brushRef="#br0" timeOffset="90783.73">25460 5499 912 0,'0'10'478'0,"0"-2"-430"15,-3 4 0-15,2 0-41 0,-3 8 1 16,0 1-70-16,1-3-1 0,2 2-128 16,-1 3 1-16</inkml:trace>
  <inkml:trace contextRef="#ctx0" brushRef="#br0" timeOffset="92163.54">25484 5384 536 0,'0'0'347'0,"0"14"-236"16,0 2 2-16,0 5-44 0,0 3 1 15,0 27-21-15,0 16-45 16,0 2-68-16,0 0 1 0,-2 47-340 16</inkml:trace>
  <inkml:trace contextRef="#ctx0" brushRef="#br0" timeOffset="92567.79">24754 6965 627 0,'6'12'321'0,"2"0"-255"16,-2 1-1-16,3-2-9 0,13 20 1 16,4-12-26-16,-3-14 2 0,12-5 2 15,-9-17-13-15,13-10-12 16,14-37 2-16,-45 26 2 0,-6 5 0 15,-12 4-10-15,-2 15 1 0,-5 2-7 16,-26-22 0-16,-14 15-6 0,20 15 0 0,21 10-5 16,0 1 0-16,-28 21-29 0,21 5 2 15,-1 26-100-15,17-16 0 0,7-26-182 16,-3 30 1-16</inkml:trace>
  <inkml:trace contextRef="#ctx0" brushRef="#br0" timeOffset="92707.79">25324 7197 775 0,'0'0'350'0,"0"5"-317"0,0-1 0 0,-2 1-21 15,2 0 1-15,-1 0-35 0,-1 1 0 16,2-11-106-16,0 7 2 0,-3-2-150 16,-3 1 0-16</inkml:trace>
  <inkml:trace contextRef="#ctx0" brushRef="#br0" timeOffset="93852.82">25605 6696 820 0,'-6'-3'383'0,"3"3"-280"15,1 0-53 1,2-1-52-16,2 2 1 16,-2-1 2-16,0 0 1 0,-2 0 1 0,2 0 1 15,0 0 0-15,2 0 0 0,-2 0 9 16,0 0-1-16,1 0 8 0,-1 0 2 0,0 0-1 16,0 0 1-16,2 0-7 0,-2 0 0 15,0 0-1-15,0 0-11 16,0 0 6-16,3 0 1 0,-3-1 0 15,3 1 1-15,1-1-2 0,-2 0 0 16,3-3-4-16,-1 4 1 0,-4 0 0 16,0 0 1-16,5-1 3 0,1-3 0 0,-6 4-2 15,3-1 1-15,-3 1-4 16,3-1 1-16,0 0-6 0,-3 1 0 0,2 0-6 16,-1-1 0-16,2-3 9 0,-1 4 1 15,4-1-2-15,-6 1 0 0,3 0-2 0,3-1 0 16,-1 0 2-16,-1 1 0 0,-4 0 4 15,0 0 0-15,5-2-1 0,-5 2 0 0,3 0-2 16,-1 0 1-16,-1 0-2 0,1 0 1 16,-1 0-3-16,1-1 1 0,-1 1-3 15,1 0 1-15,0 0-1 0,-1 0 1 0,1-2 1 16,-2 2 1-16,1 0-1 0,1 0 1 16,-2 0 1-16,2 0 0 0,-2 0 1 15,0 0 0-15,0 0-2 0,2 0 1 16,-2 0-2-16,2 0 1 0,-2 0-1 15,0 0 0-15,1 0-1 0,-1 0 0 0,0 0 1 16,2 0 0-16,-2 0-2 0,0 0 1 16,0 0 0-16,1 0 1 0,-1 0 1 0,0 0 1 15,0 0-2-15,0 0 1 0,2 0-1 16,-2 0 0-16,0 0 0 0,0 0 0 0,0 0-2 16,0 0 1-16,0 0-2 0,0 0 0 15,0 0 1-15,0 0 1 0,0 0 1 16,0 0 0-16,0 0 0 0,0 0 1 0,0 0-2 15,0 0 0-15,0-1 0 16,0 1 1-16,0 0-2 0,0 0 1 0,0 0-1 16,-2 0 0-16,2 0-1 0,0 0 0 15,-1 0 1-15,1 0 0 0,0 0 1 0,0 0 1 16,-2 0 0-16,2 0 0 0,0 0 0 16,0 0 0-16,0 0-2 0,-1 0 1 15,1 0-5-15,0 0 2 0,0 0-3 0,0 0 0 16,0 0-3-16,0 0 1 0,0 0-4 15,0 0 2-15,0 0-1 0,0 0 1 0,0 0-12 16,0 0-6-16,0 0 10 16,0 0 2-16,0 0 5 15,0 0 0-15,0 0 8 0,0 0 1 16,0 0-3-16,0 0 0 0,-2 0 0 16,0 0 0-16,2 0 0 0,0 0 0 0,0 0 0 15,-2 0 1-15,0 0 1 0,-1 0 0 16,0 0 5-16,-2 0 1 0,1 0 2 0,-30-2 1 15,17 4 2-15,-3 2 2 0,8-2 4 16,-1 5 0-16,3-5-1 0,7-1 1 0,10-3-10 16,-7 2 0-16,-7 2 6 0,7-2 1 15,3 0 31-15,7 0 2 16,-3 1-23-16,20 3 2 0,-13-3-5 16,31 3 2-16,-21 5-7 15,13 14 0-15,-8 20-6 0,-15-11 0 0,-2 5-2 16,-2 0 2-16,-6 2-3 0,-1-2 0 15,-3-18-1-15,0 19 1 0,0-21-1 16,-1 18 0-16,1-23-3 0,-2 17 0 0,1-8 5 16,-1-3 1-16,4-16 6 0,-2 12 0 15,4-17-5-15,1-11-1 0,24 6-4 0,15-26 0 16,16-14-9-16,-16 12 0 0,-3 2-41 16,-1 5 1-16,-8 11-111 0,-3 4 0 0,-23 8-278 15,-6-3 0-15</inkml:trace>
  <inkml:trace contextRef="#ctx0" brushRef="#br0" timeOffset="94359.8">24736 7946 798 0,'18'33'371'0,"-6"-16"-299"0,2-5 0 16,0-5-22-16,26 20 0 0,6-18-28 15,-14-9 0-15,-18-7-9 0,0-2 1 16,10-7-1-16,3-20 1 0,-20 0 4 0,-22-8-5 16,-11 6-10-1,-11 0 0-15,-2 15-3 0,6 18 1 0,0 2-7 16,4 3 0-16,3 7-10 0,17 3 1 16,-14 13-83-16,8 20 1 0,13-13-91 15,2-3 1-15,2-20-142 0,2-4 0 0</inkml:trace>
  <inkml:trace contextRef="#ctx0" brushRef="#br0" timeOffset="94479.29">25184 8101 832 0,'0'0'459'0,"0"1"-293"0,0 3-88 16,0 1-70-16,0-2-61 16,0-6 0-16,0 1-85 0,0 4 0 15,0-2-172-15,0-2 1 0</inkml:trace>
  <inkml:trace contextRef="#ctx0" brushRef="#br0" timeOffset="95127.63">25493 7893 697 0,'-7'3'285'0,"3"-2"-243"0,4-1 1 15,2 0 0-15,-2 0 0 0,2 0-24 0,-2 0 1 16,4 2-14-16,0-2 1 0,4 0-1 16,24 3 0-16,-12-3 1 0,-1 0 1 0,-9 0 7 15,9 1 0-15,7 4 20 0,-11 0 0 16,-4 6 23-16,2 7 0 0,-8 0 56 15,-9 14-36-15,-5 3-57 16,-2 2 1-16,3-22-12 0,-4 20 1 16,1-7-7-16,3 16 0 0,10-30-3 0,3 14 1 15,10 11-8-15,8-14 2 16,2-5 1-16,2-6 0 0,-3-2 3 0,-16-8 0 16,18 6 10-16,-24-8 1 0,-4 1-6 15,-8-2 0-15,8 4-17 0,-5-1 0 16,-4 0-36-16,-52 35 0 0,29-27-143 0,2 2 1 15</inkml:trace>
  <inkml:trace contextRef="#ctx0" brushRef="#br0" timeOffset="95819.9">25029 9705 1111 0,'11'60'414'15,"5"-26"-363"-15,-3-15-31 16,-2-5 1-16,52 34-18 0,-50-46-1 0,15-16-4 15,-16-2 0-15,13-20 2 0,-1-13 0 16,-8-3-14-16,1-34 1 0,-20 32-27 0,-2 29 1 16,-4 1-11-16,-2-22 1 0,-7 5-35 15,-11-13 2-15,-4 18-80 0,13 19 1 0,11 11-133 16,-11-10 0-16</inkml:trace>
  <inkml:trace contextRef="#ctx0" brushRef="#br0" timeOffset="95979.9">25631 9705 1314 0,'5'0'461'0,"-5"0"-458"0,0 0 1 0,0 0-12 16,0 0 0-16,0 0-75 0,0 0 1 15,0 1-194-15,0 1 1 0</inkml:trace>
  <inkml:trace contextRef="#ctx0" brushRef="#br0" timeOffset="99332.23">26155 9156 790 0,'0'0'378'0,"0"13"-306"0,0 6 0 0,0 0-31 16,0 1 1-16,0 17-30 0,0 9 1 0,0-1-13 16,0 2 1-16,2 23-11 0,-1-26 1 15,6-7 9-15,11 12 0 0,4-27 10 0,22-6 0 16,-5-17-2-16,4-1 0 0,-20-7-6 16,-1-4 0-16,47-18-8 0,-6-22 1 0,-29 17-11 15,-7 1 1-15,-11-4 0 16,-6 1 0-16,-10-3 8 0,-4-2 1 0,1 26 7 15,-5-1 0-15,-6-11 7 0,-2 7 1 16,-18 11 17-16,-5 29 1 0,27 14-9 16,-25 59 1-16,20 23-14 0,0 13 1 0,6 22 2 15,8 17 1-15,-4 6-6 0,-4-6 1 16,0 2-90-16,6-3 1 0,0-11-185 16,-1-40-1-16</inkml:trace>
  <inkml:trace contextRef="#ctx0" brushRef="#br0" timeOffset="100908.05">25072 3239 738 0,'0'92'338'0,"0"-25"-296"0,0-4 0 16,0-7-26-16,-3 222 1 0,0-228-19 15,0 48 0-15,0 0-51 0,1-9 1 16,0-1-250-16,-2-6-210 16</inkml:trace>
  <inkml:trace contextRef="#ctx0" brushRef="#br0" timeOffset="101115.46">24792 4217 361 0,'0'57'246'0,"5"-22"-143"15,0-7 1-15,4-6 17 0,37 81 2 0,-28-94-37 16,19-6 0-16,3-11-21 0,40-21-52 16,-37 3-45-16,85-42 2 15,-24-31-175-15,-53 9-293 16</inkml:trace>
  <inkml:trace contextRef="#ctx0" brushRef="#br0" timeOffset="102124">27711 2034 640 0,'0'0'373'0,"11"1"-150"0,4-1-170 16,-3-1 0-16,34-10-43 16,11-24 1-16,-9-5-10 0,-2 0 0 0,0-1-6 15,-6-1 1-15,-8 5-11 0,-7 5 0 16,-14-3-22-16,-15-5 1 0,-18 8 35 15,6 25 0-15,-33-8 19 16,-53 34-8-16,65 8 3 16,-38 24-1-16,-9 53 7 0,42-24 2 15,21 4 3-15,9-3 1 0,15-8-5 16,20-16 2-16,9-7-13 0,17-8 1 0,9-9-10 16,8-5 0-16,11-15-52 0,5-7 0 15,2-7-63-15,-1 0 1 0,0-5-12 16,1-18 1-16,-2-9-132 0,-9-12 2 0</inkml:trace>
  <inkml:trace contextRef="#ctx0" brushRef="#br0" timeOffset="105076.02">21186 8482 749 0,'-12'39'271'0,"12"-15"-276"0,0-4 1 0,6-2 3 16,37 66 0-16,-22-69-2 0,21 7 1 16,8-4 0-16,-2-2-1 0,1-8 3 15,-9 3 0-15,-12-3 39 0,-8 3 0 0,-22 2 151 16,-16 13-36-16,-17 2-114 15,-17 4 1-15,-70 11-5 16,19-12-23-16,3-8-19 16,36-12 0-16,30-10-37 15,3-1 0-15,13 0-63 0,13-1 0 0,2-3-77 16,-9-8 1-16,15-8-99 0,4-10 1 16</inkml:trace>
  <inkml:trace contextRef="#ctx0" brushRef="#br0" timeOffset="105535.02">21410 8804 410 0,'20'22'362'0,"3"1"-136"0,-4-9-143 16,-1-5 0-16,71 30-40 0,-70-37 1 0,24-9-2 15,-33-9-5 1,32-5-4-16,16-22 1 0,-41 2-2 0,-18 17-1 16,-11 1-11-16,-1 12 0 15,-10-9-9-15,-9 3 1 0,-34 2-8 16,4 10-17-16,7 2-15 15,43 3 0-15,-2 4-158 0,-8-1-77 16,18-2 105-16,-12 2 2 16,20-3 45-16,5-3-1 0,-5 2 92 15,2-3 1-15,4 0 76 0,54-23 0 0,-41 19 32 16,2 1 1-16,-1 0-25 0,0 1 0 16,3-2-38-16,2 1 0 0,4-2-20 15,4-3 0-15,1 1-8 0,-1-1 1 0,18-11-15 16,-25 9-1-16,-19 5 5 15,12-8 1-15,-9-2-1 0,-2-2-1 0,-4-14 10 16,-6 7 1-16,-5 16 15 0,-2 1-1 16,-9-23 30-16,-3 18 1 0,-1 6 11 0,-2 2 0 15,3 8 21-15,-3 8-1 0,16 8 17 16,-18 29 1-16,11 75 63 0,10-37-52 16,-1 147-77-16,2-119 0 15,3-16-9-15,8-4 1 0,7 10 18 16,15 28-22-16,1-27-20 15,-16-57 0-15,-6-16-47 0,-6-16 0 16,-2-6-106-16,-1-3-1 0,-1-13-124 16,-4 0 2-16</inkml:trace>
  <inkml:trace contextRef="#ctx0" brushRef="#br0" timeOffset="105856.03">22038 8561 756 0,'19'0'404'0,"6"0"-299"0,2-1-66 16,-4-2-34-1,88-9 0-15,-87 9-48 0,39-17-112 16,-46 8 64-16,36-21 1 16,-46 14 44-16,-2-3 0 0,-5 4 42 15,0 6 0-15,-4 9 44 0,-1 1 1 16,-6-1 26-16,5 4 1 0,2 4 15 15,-38 1 2-15,13 22-2 0,-1 22 1 0,13 12 59 16,6 24-38-16,6 0-77 16,6-21 1-16,3-48-19 0,3-2 1 15,4 15-7-15,4-5 0 0,15 0-17 16,-8-20 2-16,1-1-53 0,3-4 0 0,-12-4-60 16,26-3 0-16,-15-8-49 0,1-6-1 15,-5-9-182-15,-1-27 2 0</inkml:trace>
  <inkml:trace contextRef="#ctx0" brushRef="#br0" timeOffset="106363.87">22691 8546 761 0,'-3'0'422'0,"1"-1"-344"0,2 2 1 16,0-1 11-16,0 0-1 0,0 3-34 15,-1 0 0-15,2 5-30 0,-1 24 2 16,4-5-12-16,-1 18 0 0,-2-14-3 16,1 1-1-16,-2-2-5 0,0 0 0 0,0-18-3 15,0 14 0-15,0-7-3 0,0 0 1 16,0-8-7-16,0-3 1 0,0-5-10 0,0-2-1 15,0-13-9-15,0 17-1 0,1-9 3 16,3-7 0-16,11-28 7 0,-6 7 1 16,2 0 9-16,-1-1-1 0,-2 12 1 0,11-29 5 15,-12 41 14 1,-4 4-1-16,15-23 10 0,-7 26 1 0,-7 3-8 16,-11 7 1-16,17-8-7 15,-7 7 0-15,-2-1-7 0,7 9 1 0,18 33-8 16,-23-31 0-16,1-13-14 0,-4-2 1 15,7 6-14-15,2-2 2 0,-12-16-15 16,11 13 1-16,0-6 19 0,31-5 2 0,-17-14 13 16,-8 3 0-16,-2 3 16 0,-1 1 2 15,-7 13 31-15,4-5 2 0,-6 7 3 0,-4 4 0 16,2 1-22-16,5 3-1 0,7 17-18 16,-9 16 1-16,-3-14-28 0,0-1 0 15,1-6-82-15,-1-11 1 0,3-4-140 0,-3-1-1 16</inkml:trace>
  <inkml:trace contextRef="#ctx0" brushRef="#br0" timeOffset="106814.87">23234 8446 615 0,'-5'-7'464'0,"0"5"-346"0,1 1 0 16,-3 2-32-16,1 4 0 0,-11 6-32 16,-1 18 0-16,7 10-25 0,3 12-1 0,2-1-21 15,2 5 2-15,4-5-24 0,3-32 2 16,4 24-93-16,4-8-27 0,19 6 16 15,-17-41 26 1,27-2 81-16,-15-23 1 0,-7-8 14 16,-1-1 1-16,6-27 10 15,-7 18 0-15,10-15 51 0,9-6 15 16,4 11-40-16,-10 25 0 16,3 23 72-16,-8 19 5 15,35 23-75-15,-45-12 1 0,27 61 1 16,-15-11-30-16,-7-9-16 15,-4-18 1-15,-4-20-44 16,5-8-54-16,-1-7 2 16,0-8 1-16,-9-16-120 0,0-12 70 15,10-36 105-15,-7-3 0 16,-5-3 31-16,-2 5 1 0,-1 30 42 16,1-30 1-16,-2 5 102 0,3 12 39 15,-3 15-85 1,2 12 1-16,1 29-34 0,-5 14 1 0,5 24 11 15,-6-2-38-15,0 70-27 16,-5-31 2-16,-18 73-10 16,12-112 1-16,4-6-42 0,2-15 1 0,6-14-206 15,-5 3-322-15</inkml:trace>
  <inkml:trace contextRef="#ctx0" brushRef="#br0" timeOffset="107160.88">23756 8414 392 0,'-8'0'177'0,"3"1"-163"0,1 1-1 16,1 0-12-16,-5 3 1 0,-4 4-21 16,1 3-1-16,-7 14-32 0,5 0 43 15,3-1 35-15,0-1 0 16,4-5 27-16,3-4 0 16,3 1 37-16,-3-1 1 0,3 7 96 0,3-5-52 15,3 10-97 1,7 18-1-16,0-16-24 0,0-8-1 0,0 0-14 15,0-4 1-15,-4 0-45 0,2-4 1 16,-4-3-76-16,-3-7 1 0,5 8-320 16</inkml:trace>
  <inkml:trace contextRef="#ctx0" brushRef="#br0" timeOffset="107404.59">23628 8402 710 0,'-6'0'412'0,"5"0"-309"15,1 0 1-15,4 1-18 0,-1 2 0 0,2 4-40 16,16 13 0-16,15 13-29 0,8 9 2 16,-15-15-13-16,0 3 1 0,-4 0-4 15,0-5 0-15,-4-5-10 0,-2 0 1 0,-10-13-24 16,11 18 1-16,-8-13-60 0,-4-1 0 15,-5-5-48-15,0-5 1 0,-6-6-81 16,3 5 0-16,0-7-252 0</inkml:trace>
  <inkml:trace contextRef="#ctx0" brushRef="#br0" timeOffset="107528.08">23860 8311 550 0,'-18'27'345'0,"1"23"-206"0,-5 8-64 16,4-14-66-16,-68 169 1 0,74-184-16 15,-14 24 0-15,-4 6-98 0,-17 24-238 16</inkml:trace>
  <inkml:trace contextRef="#ctx0" brushRef="#br0" timeOffset="120316.24">27155 4534 832 0,'3'0'431'0,"-3"30"-214"0,0 6-149 15,1-4 0-15,1 154-42 0,-2-142 1 16,0 46-15-16,0-6 0 0,0 0-5 16,-3-4 1-16,0-3-5 0,-1-7 2 0,-1-7-5 15,0-3 1-15,0-2-1 0,4-9 1 16,1-56-2-16,-2 46 0 0,1-9-11 15,1-6 1-15,-3-3-11 0,3-19 0 0,0-4-3 16,3-5-1-16,3-15-5 0,20-55 28 16,23-63 7-1,-15 63 1-15,-11 40 8 0,2 8 1 0,1 15 9 16,1 5-1-16,4 10 2 16,1 3-1-16,-15 10-6 0,14 8 1 0,6 32-4 0,-20-12 1 15,-16-22-2-15,10 45 0 16,-18-31 3-16,-9-3-9 0,-10 18-14 15,-29 27 0-15,-7-40-10 16,25-24-1-16,-1-6-12 0,1-1-1 0,1-3-22 16,1 0 0-16,23-2-50 0,-1-2 0 15,1 1-60-15,-8-4 2 0,-6-16-383 16</inkml:trace>
  <inkml:trace contextRef="#ctx0" brushRef="#br0" timeOffset="120467.74">27851 5404 787 0,'-22'23'408'0,"10"-6"-341"15,2-1 1-15,7-4-43 0,-16 29 0 16,14-18-55-16,3 2 0 0,1 6-274 16,-18-19-434-16</inkml:trace>
  <inkml:trace contextRef="#ctx0" brushRef="#br0" timeOffset="121104.09">27003 6332 789 0,'0'0'431'0,"0"1"-339"16,0 0 0-16,3 9 45 0,-2 12-64 15,5 22-56-15,13 82-1 16,-24-155-10-16,10 79 0 0,-4-7-4 0,-1-1 1 15,0-1-2-15,-1-2 1 0,1-22-15 16,-3 34 2-16,1-23-5 0,-2-6-1 16,2-8 0-16,2-11 0 0,-3 10-18 15,3-19 12-15,2-11 19 16,-2 13 1-16,0-38 4 0,4-6 0 16,8 15 26-16,10 9 14 15,21-5-18-15,-8 26 2 0,-1 9-6 16,-16 4 2-16,16 9-7 0,-1 5 0 15,5 19-2-15,-17-12 2 0,-10 4-2 0,-2-2 0 16,-9-15-4-16,0 27 1 0,-6-32-4 16,0 0 1-16,-13 22-12 15,-3-12 0-15,-17 4-17 0,10-14 1 0,0-5-20 16,-4-6 0-16,18-2-35 0,-14 0 2 16,2 0-133-16,5-1-118 0,14-8 70 15,-13-11 0-15</inkml:trace>
  <inkml:trace contextRef="#ctx0" brushRef="#br0" timeOffset="121287.59">27370 6779 395 0,'26'-15'417'0,"-11"8"-300"0,-2 6 0 0,3-2 119 15,17 4-38-15,0 17-134 16,-17 9 0-16,-9 26-19 0,-7-15 0 16,-1-19-13-16,-2 18-1 15,0-17 2-15,-1 16-16 0,4-10-15 16,7-21 1-16,8 15-26 15,25-34 2-15,0-12-9 0,9-10 0 0,59-27-124 16,-16 16-381-16,-9-9 1 31</inkml:trace>
  <inkml:trace contextRef="#ctx0" brushRef="#br0" timeOffset="121856.09">26981 7463 787 0,'10'44'492'0,"-6"12"-272"0,-1-12-154 15,-3-4 1-15,5 151-31 0,-5-159-1 0,-4 29-14 16,-4-3-1-16,-2-1-11 0,2-7 2 16,8-54-9-16,-7 47 0 0,2-7-11 15,-1-9 2-15,6-7-5 0,0-18 1 0,0-2-7 16,0 6 2-16,3-24 8 0,5 6 1 16,17-54 6-16,-6 18 1 0,14-24 10 0,-10 30 0 15,-1 10 10-15,-1 8-1 16,9 11 33-16,-8 15 3 0,-10 5-35 15,34 14 0-15,-30 9-8 16,-7 26 1-16,-11-17-6 0,-2-17 0 0,1-3-4 16,-10 20 0-16,1-3-11 0,-17 10 0 15,-5-16-18-15,12-16 2 0,-1-7-20 16,13-5 1-16,-13 0-44 0,1-2 1 0,4-1-238 16,9-9-110-16,-8-12 195 15,13-7 0-15</inkml:trace>
  <inkml:trace contextRef="#ctx0" brushRef="#br0" timeOffset="122172.09">27681 7843 677 0,'10'0'429'0,"-6"0"-309"16,1-4 1-16,-2 3-36 0,-2 1 0 0,-5 0-55 15,4 1 0-15,4-2-14 0,-4 1 0 16,0 1-5-16,0 2 0 0,0 1-7 15,-1 4 0-15,-3 19-1 0,-10 3 0 0,1-9-2 16,-2 1 1-16,-1 1 2 0,1 2 0 16,4-5-4-16,7-11 1 0,-7 16-2 15,10-12 0-15,2-8 4 0,2 4 0 16,8-3 0-16,0-7 1 0,32 14-3 0,-4-12 1 16,3 1 0-16,1-2 1 0,-21 0 10 15,16 0 1-15,-4 3 70 0,7 10-6 16,-41 0-55-16,5 23 2 15,-23-1-17-15,-10-1 1 0,-4-1-8 16,-22 16 1-16,20-20-21 0,0-4-1 0,6-6-41 16,4-1 0-16,12-7-148 0,-7 10 1 15</inkml:trace>
  <inkml:trace contextRef="#ctx0" brushRef="#br0" timeOffset="122868.54">27525 9772 716 0,'0'0'382'0,"3"6"-271"0,2 3 1 16,-1 5-25-16,11 31 0 0,6 53-37 16,-14-68 0-16,-2 0-19 0,1 30-1 0,-5 1-14 15,-1-32 0-15,2 28-10 0,-2-6 1 16,0-5-4-16,2-7 0 0,-2-5-6 0,1-22 1 16,-1 13-14-16,2 4 0 15,-2-20-8-15,0-8 1 0,0-4 12 0,1-15 1 16,4 11 7-16,8-59 1 0,6 23 6 15,3-1 0-15,16-14 4 0,-10 26 1 16,-1 12 5-16,1 8 1 0,-1 7-3 0,-1 4 1 16,-15 3 0-16,9 5 1 0,-15-1-1 15,10 20 0-15,-13 0-4 0,-7 6 0 0,-4 4-5 16,-9-1 0-16,-9 0-11 0,-23 11 1 16,13-20-20-16,0-4-1 0,19-11-33 15,-15 9 0-15,-16 9-229 0,19-21-324 16</inkml:trace>
  <inkml:trace contextRef="#ctx0" brushRef="#br0" timeOffset="123111.95">28026 10073 839 0,'12'3'477'0,"-2"24"-267"16,1 7-95-16,-1-9-101 15,36 99 1-15,-35-108-14 16,11 6 0-16,8-6-8 0,5-5 1 0,4-7-26 15,-18-4-1-15,25-18-30 0,-3-18 43 16,10-39 21 0,-43 27 0-16,-20 6 26 0,-9-2 32 15,8 32-41 1,-1 5 1-16,2 7-8 0,-20-12 0 0,8 43-7 16,11 8 1-16,1 40-10 0,10-45 1 15,-2 57-114-15,2 94-297 0</inkml:trace>
  <inkml:trace contextRef="#ctx0" brushRef="#br0" timeOffset="131115.23">19976 13006 639 0,'1'0'413'0,"2"5"-329"0,0 2 2 0,2 8 26 15,6 26 0-15,12 79-29 0,-17-76 0 16,-3 10-41-16,11 110 1 0,-11-40-21 16,0-3-1-16,-6 1-9 0,-3 0 1 0,-5-2-5 15,-1-9 1-15,-1 8-5 0,-5 19-3 16,10-46-3 0,5-60 0-16,2-15-9 0,1-11 0 0,0-10 13 15,0 10 0-15,1-14-2 0,2-1 0 16,14-27-4-16,8-33 1 0,12-36-1 0,-10 21 1 15,4-1 2-15,3 0 0 0,0 12-1 16,2 25 1-16,1 13 1 0,-3 16 0 0,2 11 6 16,-3 4 1-16,-2 14 2 0,-13 2 0 15,16 26 3-15,11 67-6 16,-24-10-4-16,-13-18 0 16,-6-27-16-16,-2-4 0 0,0-7-61 15,1-21 1-15,-1-4-141 0,0 15 1 0,0-25-180 16,-1 0 1-16</inkml:trace>
  <inkml:trace contextRef="#ctx0" brushRef="#br0" timeOffset="131379.96">20880 14183 893 0,'-6'-3'533'0,"3"2"-442"0,1 1 0 0,-1 3-35 16,5 1 2-16,-8 3-32 0,0 21 1 0,4 22-22 15,2-3 0-15,0-21-19 0,0-2-1 16,2 34-216-16,3 32-329 0</inkml:trace>
  <inkml:trace contextRef="#ctx0" brushRef="#br0" timeOffset="132647.16">19071 13255 827 0,'-3'-2'444'0,"-2"0"-328"16,4 8-52-16,1 3 0 0,-3 17-17 15,7 116 1-15,1-92-27 16,-3-44 0-16,13 198-13 0,-11-100 1 0,1-1-5 16,-5-4 1-16,0-1-1 0,0-9 0 15,-1-6-3-15,-7-21 0 0,1-7-4 16,-3-11 1-16,1-5-8 0,12-49 0 0,-9 36-17 16,-1-10-1-16,5-15-25 0,9-35 33 15,-10 26 19 1,-12-35 1-16,15-19 0 0,3 24 1 0,3-70 8 15,5 43 0-15,15-17 11 0,-3 44 0 16,21 5-1-16,-10 24 1 0,5 6-3 0,5 2 1 16,-1 9-2-16,-22 2 1 0,-3 1 2 15,35 24-1-15,-20 11-1 0,-24-9 1 16,-11 17 6-16,-12-16-12 16,-2-11-10-16,-10 29 0 15,-29 22-13-15,2-38 1 0,14-17-32 0,4-2 0 16,0-3-24-16,3-4 0 0,8-6-53 15,5-2 1-15,12-6-78 0,3-1 1 0,2-6-59 16,-11-8 1-16</inkml:trace>
  <inkml:trace contextRef="#ctx0" brushRef="#br0" timeOffset="132771.81">19432 14230 609 0,'20'0'476'16,"-11"7"-327"-16,-1 0 1 0,-5 7-56 15,14 19 1-15,-11 3-53 0,-6 6 2 16,0 4-32-16,0-21 0 0,0 22-15 0,-3-1 0 15,3-26-80-15,0 25 1 0,0-3-147 16,0 16 1-16</inkml:trace>
  <inkml:trace contextRef="#ctx0" brushRef="#br0" timeOffset="133241.32">21321 13832 1103 0,'5'-2'481'0,"9"0"-435"0,3-1 0 15,3 0-26-15,85-14 2 0,-80 14-18 16,24-3 0-16,-47 6-5 0,76-9 0 0,-52 7-48 16,30-3 0-16,0 4-283 0,24-8-161 15,-45-3 232 1,-14-5-1-16</inkml:trace>
  <inkml:trace contextRef="#ctx0" brushRef="#br0" timeOffset="133363.88">21814 13684 260 0,'-33'-25'315'0,"15"16"-174"16,3 4 1-16,3 4-34 0,-28-5 1 15,36 19 81-15,-14 37-50 16,15 47-101-16,10-63 0 0,-1 2-26 16,6 35 1-16,5-7-11 0,25 62 1 15,-20-65-88-15,1-7-1 0,-4-10-107 0,2-7 1 16</inkml:trace>
  <inkml:trace contextRef="#ctx0" brushRef="#br0" timeOffset="133919.87">22248 12932 844 0,'1'14'463'0,"2"12"-373"15,-2 2 0-15,2 6-40 0,16 144 0 0,-13-134-30 16,2 48 2-16,-4 3-11 0,0-5 1 16,0 2 4-16,-4-14-1 0,0-2-6 0,0-7 1 15,0-3-8-15,0-14 1 16,0-7-9-16,0-53 1 0,0 19-28 0,0 15 1 16,0-8-74-16,0-23 34 15,0-25 60-15,0 28 1 0,0-15 10 16,0-39-1-16,6 37 12 0,5-39 0 15,15 3 24-15,16 7-1 0,-2 23 13 16,5 8 0-16,7 10-6 0,-4 3 1 0,-3 10-6 16,-25 0-1-16,1 10 30 0,30 29-18 15,-25 30-33 1,-37-24 0-16,-11-7-6 0,7-23 2 0,-4-2-8 16,-35 39 1-16,-7-7-20 15,17-24 2-15,6-7-34 0,1-1 0 0,5-6-170 16,9-4-180-16,20-13 246 15,-5-1-1-15,17-7 97 0,1 7 0 16,42-57 100-16,33-4 133 16,-15 25-56-16,-18 17-1 15,-14 9-1-15,-1-1 0 0,2 4-10 0,-2 2 0 16,-2 5-40-16,2 5 2 0,-23 7-34 16,-2 4 2-16,29 21-17 0,-13 22 0 0,-19-8-7 15,-4-2 1-15,-5-2-7 0,0-21 1 16,0 14-7-16,0-23 1 0,0 11-7 15,0-17 1-15,2 14-14 0,4-16 2 16,-3-22-53-16,6 11-1 0,36-28-98 16,-1-30-1-16,-12 10-119 0,2-7 0 0</inkml:trace>
  <inkml:trace contextRef="#ctx0" brushRef="#br0" timeOffset="134379.41">23433 12967 569 0,'-28'-52'302'0,"12"21"-188"0,2 3 1 15,4 7 25-15,-35-73-1 0,41 87-69 16,-3 3-1-16,8 14-17 0,-7-2 2 0,11 5-15 16,-10 59 1-16,5 0-9 15,0-24 0-15,5 167 21 0,-5 2 3 16,0-1-40-16,-3-99 0 16,1-30-8-16,-5-12 0 0,0-3-4 15,4-11 1-15,0-6-4 0,3-22 0 0,0-44-13 16,0 37-1-16,0-10-16 0,2-15 0 15,1-4-31-15,0-12 1 0,21-14-91 0,27-66 71 16,24-48 76 0,-22 66-1-16,-10 20 70 0,3 15 58 15,-6 18-65-15,-14 24-1 16,-15 16-23-16,-1 13-1 0,-10-8-18 16,2 22 0-16,-4-2-13 0,-2-1 1 0,1-23-20 15,0 14 0-15,-1-4-44 16,3 6 1-16,1-27-98 0,1-3 1 0,3-3-57 15,-1-12-1-15,0 10 118 0,9-10 0 16,36-39 177-16,-25 18 0 0,-4 11 70 16,-3 10 0-16,-6 6 154 0,-5 15-108 15,8 13-144-15,-9 8 1 16,2 5-28-16,-1-2-1 0,1-3-11 0,2-4 0 16,0-18-8-16,7 10 0 0,12 3-22 15,9-13 0-15,-18-13-44 0,13-5 1 16,4-5-109-16,5-8 1 0,-9-7-349 0,-8-7 0 15</inkml:trace>
  <inkml:trace contextRef="#ctx0" brushRef="#br0" timeOffset="134791.56">24618 13458 1050 0,'8'0'414'0,"23"0"-352"16,11 0-37-16,-4-1-26 15,145-3 0-15,-151 3-43 0,22-6 0 16,-53 5-152-16,79-12-67 0,-43 1 111 16,-12-1 1-16,-18 0 11 15,-11-10 1-15,-4 18 89 0,4 2 0 0,-4-2 71 16,-13-13-1-16,-4 4 77 0,-1-9 1 16,18 20 46-16,-1 1 1 0,-4-1 2 15,0 4 0-15,5 12-11 0,11 1 1 16,-20 43-44-16,13 0 1 0,4-21-54 15,-3 29 1-15,0 8-29 0,-2-3 0 0,-6 60-39 16,11-73 0-16,0-3-137 0,0-58 0 16,3 42-316-16,-3-9 0 0</inkml:trace>
  <inkml:trace contextRef="#ctx0" brushRef="#br0" timeOffset="135316.06">25732 12353 777 0,'6'-17'411'0,"-2"10"-285"16,-1 5 1-16,1 8-31 16,-1 5 0-16,11 28-54 0,11 139 0 0,-25-171-24 15,15 168 0-15,-7-53-3 0,-8-17 0 16,3 8 5-16,-6 50-8 15,-10-19-8-15,0-62 1 0,0-22-4 16,2-19 1-16,-1-6-14 0,6-15 0 16,5-16-12-16,-2 4-1 0,1-11-7 0,0-6-1 15,7-1-5-15,-3-24 1 0,12-23 19 16,7 4 1-16,26-31 15 0,-5 35 0 0,7 12 17 16,2 12 1-16,-2 14 13 0,-6 5-1 15,-9 12 6-15,-6 6 1 0,-22 11 29 16,4 50-17-16,-28-9-37 15,2-39 1-15,-2-6-6 16,-38 40 0-16,-7-18-10 0,24-20 0 0,-4-6-58 16,0-3-125-16,12-5-61 15,17-5 1-15,11-4-139 16,3-4 0-16</inkml:trace>
  <inkml:trace contextRef="#ctx0" brushRef="#br0" timeOffset="135628.06">26390 13387 703 0,'12'-5'439'0,"-3"3"-346"0,-3 0 0 0,1 1-35 15,5-4-1-15,-6 5-27 0,3-3 2 16,-14 6 21-16,5 1-8 16,5 0-31-16,-2 1 2 0,-6 3-7 15,23 31 1-15,-32-6-1 0,-1-8 1 16,2 0-5-16,4-14 1 0,-4 10-5 15,-1 8 0-15,12-21 1 0,0 9 0 0,5-9-2 16,5 13 0-16,16 0-1 0,2-6 0 16,23 10 2-16,-14-10 1 0,-23-7 7 0,12 8 1 15,-8 2 21-15,-18-9 1 16,8 17 11-16,-19-5 1 0,-8 1-15 0,-10 0 2 16,-27 9-19-16,11-16 1 0,2-4-16 15,1-2 1-15,5-1-29 0,4-5-1 0,25 1-77 16,-1-4-1-16,-9 4-284 0,12-4 0 15</inkml:trace>
  <inkml:trace contextRef="#ctx0" brushRef="#br0" timeOffset="136080.06">26931 12428 752 0,'-7'0'411'0,"6"5"-264"0,-1 2 0 0,2 12-43 16,-3 91 0-16,8-50 17 16,15 130-55-16,-8-9-47 15,-6-69 0-15,2-17-3 0,-8 2-1 16,0-3-8-16,0-17 1 0,0-6-8 0,-3-15 0 16,-2-6-14-16,-1-20 1 0,6-40-11 15,-1 32 1-15,-1-13-38 0,5-18 6 16,3-13 42-16,14-13 1 15,3-13 13-15,22-33 1 0,2 16 11 16,-19 32 1-16,-5 14 23 0,-12 26-2 16,4 3-28-1,-4 16 1-15,-8 18-25 0,-3 37-106 16,0-56-139-16,0-4-1 16</inkml:trace>
  <inkml:trace contextRef="#ctx0" brushRef="#br0" timeOffset="136484.07">27336 13360 759 0,'0'-8'284'0,"0"1"-240"0,0-1 0 16,3 3-1-16,2-7 0 0,2 3-30 16,10 1 1-16,-11 9-12 0,41-15 0 0,-21 10 0 15,0 3 1-15,-11 2 42 0,-1 11 50 16,18 8-37-16,-4 17 0 16,-25 8-3-16,-5-22 1 0,-2-11-14 15,-6 15 2-15,-5-3-24 0,-6 1-1 0,10-14-12 16,-25 22 1-16,10-4-7 15,22-24 2-15,2 1-1 0,-8 12 0 0,15-15-1 16,2 7 0-16,14 7 0 0,2-4 1 16,2 0 2-16,13 12 0 0,-27-10 34 15,4 21 11-15,-11 23-31 16,-12-44 2-16,-3-4-11 0,-10 20 1 16,-16 2-16-16,-6-6 1 0,7-12-113 15,-8-4-455-15</inkml:trace>
  <inkml:trace contextRef="#ctx0" brushRef="#br0" timeOffset="136931.72">28064 13093 973 0,'17'-2'365'0,"6"0"-326"0,2 2 2 16,5 0-12-16,137-2 1 0,-123 2-22 15,42 0 1-15,-90 0-17 0,163 2 1 0,-99 1-19 16,-22 0 0-16,-47-3-19 0,41 5-1 16,-14-4-28-16,-16-1 0 0,-2 0 4 15,5 2 0-15,-21-5 27 0,12 0 0 0,-7-2-25 16,-59-19 2-16,28-1 1 0,2-4 143 16,-19-18-27-16,55 44 1 15,-11-7 52-15,13 10-1 0,-1 10-3 16,3 11 0-16,0-6-28 0,0 59 1 0,0-40-33 15,0 33 0-15,0-28-25 16,0 36 1-16,0-4-14 0,0 41 1 0,6 18-60 16,11-48-162-16,6-33-9 15,-20-52 1-15</inkml:trace>
  <inkml:trace contextRef="#ctx0" brushRef="#br0" timeOffset="137271.24">29018 12140 728 0,'0'-23'407'0,"3"16"-297"0,-3 2 0 0,0 18-26 15,0 1-1-15,7 23-40 0,-2 141 0 16,-5-214-12-16,2 127 1 0,1 118-8 16,-3-97 2-16,-2-1-3 0,-6-15 1 0,-4 7-3 15,-17 37-18-15,2-35-12 16,14-65 0-16,4-16-22 15,3-18 1-15,6-6-16 0,-2 0-1 0,8-15-15 16,10-3 40-16,25-49 26 16,33-8 1-16,-29 59 23 15,2 2 0-15,-2 12 16 0,-3 1 0 0,-6 8-12 16,-24 1 0-16,-4 8 22 16,10 29-15-16,-37 17-30 15,0-48 2-15,-20 14-9 0,-2-14 0 16,1-3-13-16,0-8 0 0,4-1-27 0,-9-2 0 15,31-2-178-15,5 1-292 16</inkml:trace>
  <inkml:trace contextRef="#ctx0" brushRef="#br0" timeOffset="137543.76">29555 13009 976 0,'-13'21'533'0,"3"0"-429"16,2 0 2-16,0 7-2 0,-13 113-71 15,29-114-30 1,17-4 0-16,2-17-43 0,26-3-53 16,39-17 33-16,-40-11-1 15,-40 10 6-15,15-15 0 0,-3-16 36 0,-18 15-1 16,-6 1 47-16,0 18 0 0,-3 6 27 16,-2 1 1-16,-7-13 10 0,-13 14 0 0,13 14-11 15,-23 17 1-15,0 33-17 0,16-7 1 16,4 2-19-16,4 1-1 0,8-3-14 15,1-4 1-15,2-33-8 0,0 16 0 0,0-21-31 16,2 12 1-16,1-17-67 0,0 9 0 16,2 2-335-16,-4-13 0 0</inkml:trace>
  <inkml:trace contextRef="#ctx0" brushRef="#br0" timeOffset="138080.32">29959 12019 533 0,'14'-60'389'0,"-7"27"-240"0,-2 7 0 0,0 8-57 16,7-59 1-16,-8 74-1 0,6 5 0 15,-7 13-27-15,-6 3 1 0,28 104 24 0,-12 112-25 16,-13-25-42 0,-9-76 1-16,-1-17-9 0,-6 9 1 0,-2-6-11 15,2-26 1-15,1-8-5 0,1-15 1 16,2-9-7-16,4-19 0 0,2-8-11 15,4-32 1-15,-1 11-5 0,3-11 0 16,5-7-3-16,1-5-1 0,36-42-9 16,49-66 25-16,-7 12 10 15,-15 29 0-15,-18 28 2 0,-5 5 2 16,-5 13 8-16,-6 6 0 0,-9 14 6 16,-5 8 0-16,-14 13-9 0,7 10 0 0,-6 12-5 15,-1 30-1-15,-10-38-4 0,-3 20 1 16,0-24-10-16,-2 23-1 0,-7-2-18 0,-8 16 0 15,5-23-41-15,-10 13 0 0,11-18-74 16,-3-1 0-16,5-6 23 0,9-16-1 0,1-2 63 16,-6 7 1-16,-7-2-7 0,5-6 2 15,-3 0-73 1,-3 0-1-16,2-3-61 0,2 0 1 16</inkml:trace>
  <inkml:trace contextRef="#ctx0" brushRef="#br0" timeOffset="138775.82">30787 12989 845 0,'-7'22'448'0,"2"8"-247"0,3-6-139 15,2-2 2-15,14 78-44 16,-2-86 1-16,22 11-21 0,6-8 1 0,5-7-22 15,-4-5 0-15,0-4-5 0,-4-1 1 16,-23-4 2-16,2-5 0 0,22-10-2 16,-18-4 0-16,-5-15 9 0,-11 9 0 0,-8-1 16 15,3 16 1-15,-7-15 23 0,-1 4 1 16,-5 14 36-16,-18-17 4 0,3 29-35 16,-3 16 1-1,2 19-14-15,-5 35 1 0,18-13-12 0,2 4 0 16,7-2-8-16,-1 1 1 0,7-6-30 15,2-32 0-15,-1 22-69 0,1-27 1 0,-2 16-143 16,-2-7 0-16</inkml:trace>
  <inkml:trace contextRef="#ctx0" brushRef="#br0" timeOffset="138990.96">30455 13086 750 0,'0'0'365'0,"0"11"-241"0,-3 4 0 0,3 12 53 16,0 22-113-16,-3 122-59 16,3-141 0-16,3-32-59 0,5 72-168 15,10 15 5 1,4-42 2-16</inkml:trace>
  <inkml:trace contextRef="#ctx0" brushRef="#br0" timeOffset="144804.56">17245 14203 1124 0,'12'6'427'0,"21"-5"-401"0,-1 2-29 16,1-3-1-16,140 2-85 0,-135-2-1 0,39-1-176 15,-81-4 2-15</inkml:trace>
  <inkml:trace contextRef="#ctx0" brushRef="#br0" timeOffset="144947.56">17560 14586 1077 0,'-20'5'466'16,"8"1"-376"-16,12-3-54 16,3-2 0-16,7-1-22 0,14 4 0 0,24-8-24 15,15-8 0-15,62-15-54 0,25-17 0 16,-50 20-243-16,-15 7 1 0</inkml:trace>
  <inkml:trace contextRef="#ctx0" brushRef="#br0" timeOffset="145875.92">14988 13257 725 0,'0'0'348'0,"0"9"-216"0,-1 2 0 16,1 14 4-16,0 27 1 0,-11 179-71 15,8-166-1-15,-4 72-43 0,2 21 0 0,2 27-5 16,-6 88-9-16,4-47-7 16,4-105 0-16,1-28 0 15,0-20 0-15,0-7-4 0,0-23 0 16,0-8-19-16,3-14 1 0,-2-30-12 0,7 24 0 15,3-11-3-15,13-12 1 0,-8-10 7 16,29-35 2-16,28-78 2 0,5-14 28 16,5-12 24-16,-34 79-1 15,-9 27 17-15,-9 28 0 0,1 11-2 16,-4 10 1-16,1 12-11 0,-6 14-1 0,-12 1-15 16,23 53-1-16,-11-4-9 0,-1 2 1 15,3 7-14-15,-2-2 0 0,2-1-72 16,1-13 1-16,0-5-310 0,-17 2 2 0</inkml:trace>
  <inkml:trace contextRef="#ctx0" brushRef="#br0" timeOffset="148060.24">14245 13672 910 0,'-24'5'525'0,"10"-4"-448"16,5-1 2-16,1-6-44 0,-12-15 0 16,20-17-17-16,20-92 0 0,-19 156-8 15,38-148 1-15,30-18-1 0,-12 54 1 16,7 12 1-16,3 20 1 0,8 8 11 0,23 21 1 16,-7 17-10-1,-39 19 1-15,-9 9 3 0,-22-5 0 0,-2 0 0 16,44 27 1-16,-5-4-2 0,-20-19 2 15,-1-8-7-15,2-6 1 0,1-3-7 16,1 0 2-16,-22-6-16 0,-1-1 1 0,19-8-37 16,20-15 1-16,-4-10-90 0,-22 16 0 15,-25 14-400-15,-6-2 0 0</inkml:trace>
  <inkml:trace contextRef="#ctx0" brushRef="#br0" timeOffset="162065.26">20441 15221 712 0,'0'67'336'0,"0"-21"-318"16,0-4 0-16,-3 11-64 0,3 0-237 15,-3 84-117 1</inkml:trace>
  <inkml:trace contextRef="#ctx0" brushRef="#br0" timeOffset="162443.79">20406 16209 1031 0,'-20'-10'507'0,"12"2"-438"0,3 1 2 16,1 4-63-16,-4-6 0 0,10 7 1 15,-2-3 0-15,10 12 2 0,-5-7 0 0,29-7-9 16,9 14 1-16,-12 8-6 0,-4 4 1 15,9 19-2-15,-16-10 1 0,-8 2 0 16,0 1 1-16,-9-20-3 0,3 12-1 16,-1-20 1-16,4 9 1 0,14-4-27 15,0-8 0-15,-3-9-106 0,12-5 0 0,28-27-151 16,3-31 1-16</inkml:trace>
  <inkml:trace contextRef="#ctx0" brushRef="#br0" timeOffset="162871.76">20656 16967 884 0,'-3'0'452'0,"3"0"-387"0,0 0 0 0,0 0 0 16,3-3-32-16,0 0-29 16,7-4 1-1,14-3-13-15,18-1 7 0,-16 7 27 16,-3 0-1-16,-20 9-2 15,9 11 0-15,-12 7-14 0,3 7-1 0,0 3-9 16,2 2 1-16,4-2-3 0,4 0 0 16,3-3 0-16,16 9-1 0,-21-27 5 0,11 7 1 15,-10-2 6-15,-8-11 1 0,3 8 0 16,-7 8 1-16,-11-5-3 0,-8 5 2 0,-10 3-9 16,-20 7 1-16,34-19-16 0,-33 16 1 0,39-19-76 15,-11 8 0-15,17-10-85 0,-13 17 0 16,13-4-174-16,3-20-1 0</inkml:trace>
  <inkml:trace contextRef="#ctx0" brushRef="#br0" timeOffset="163120.12">20884 17636 948 0,'-10'43'464'0,"7"-4"-327"0,6 1-73 15,3-13-56-15,31 96-1 16,-22-114-9-16,18 2 0 0,2-3-15 15,4-6 2-15,-21-4 4 0,35-7-1 0,-38-1 13 16,12-7 1-16,-2-7 4 16,1-18 0-16,-17 14 1 0,-3-2 0 0,-6 17 2 15,0-14 1-15,-3 6 13 0,0 14-1 0,1 2-17 16,-8-11-1-16,5 19-7 0,2 15-1 16,-6-6 2-16,-27 44 0 0,23-10-6 0,7 4 1 15,1 18-73-15,3 19-240 16,-1-4-74-16,-3 29 1 0</inkml:trace>
  <inkml:trace contextRef="#ctx0" brushRef="#br0" timeOffset="165859.51">19813 15446 664 0,'0'35'357'0,"0"-7"-219"15,6-8-28-15,2-10-25 16,12 32-65 0,18-41 2-16,-16-17-15 0,-12 1 1 0,9-14-2 15,7-30 1-15,-17 19 1 0,-3 1-1 16,-3 7-2-16,-3 19 0 0,0-14-7 0,-3 19 0 16,0 2-24-16,-3 0 2 0,-3-14-96 15,10 48-202-15</inkml:trace>
  <inkml:trace contextRef="#ctx0" brushRef="#br0" timeOffset="166011.51">20113 15697 651 0,'0'9'383'0,"-2"-1"-283"15,2-4-85-15,0 0-1 0,0-1-16 16,0-2 0-16,-2 0-107 0,2-3-1 15,-1 4-177-15,-1-2 1 0</inkml:trace>
  <inkml:trace contextRef="#ctx0" brushRef="#br0" timeOffset="166331.19">19862 16447 759 0,'-3'33'413'0,"3"-14"-342"15,0-4-1-15,3-3-25 0,0 14 1 16,14-5-19-16,2-15 0 0,4-8-16 15,6-7 2-15,-2-8-7 0,-1-12 1 0,10-21-1 16,-21 12 1-16,-6 3 0 0,-4-3 0 16,-7 7-12-16,-1 18 0 0,-3 1-13 15,-3-10-1-15,0 7-24 0,-5 4 0 0,-8 3-46 16,29 16 0-16,-33-10-92 0,15 9 0 16</inkml:trace>
  <inkml:trace contextRef="#ctx0" brushRef="#br0" timeOffset="166499.19">20192 16620 931 0,'3'-2'465'0,"-3"-1"-335"16,0 6-123-16,0-3-25 15,0 0 2-15,0 1-108 16,0 0 1-16,-1-1-203 0,-2 2 0 0</inkml:trace>
  <inkml:trace contextRef="#ctx0" brushRef="#br0" timeOffset="166831.18">20002 17319 674 0,'-11'3'391'0,"7"10"-294"16,0 0 1-16,4 2-39 0,-1 10 0 0,9 4-32 15,4-3 1-15,17 3-20 0,11-14 1 16,-23-16-8-16,34-3 1 0,-36-6-2 15,22-7 1-15,-8-11 5 0,3-25 1 0,-23 15 8 16,-4 2 0-16,-10 1-5 0,1 17 1 0,-7 4-9 16,-3-14 1-16,-18-9-7 0,-7 11 1 15,15 17-25-15,12 9-1 0,-23-3-151 0,22 14-200 16,-10 0-272 0</inkml:trace>
  <inkml:trace contextRef="#ctx0" brushRef="#br0" timeOffset="166995.68">20349 17629 863 0,'0'0'388'0,"0"0"-344"0,0 0-60 15,0 0-45-15,0 0 0 16,0 0-121-16,0 0 0 0</inkml:trace>
  <inkml:trace contextRef="#ctx0" brushRef="#br0" timeOffset="167551.92">20232 18280 761 0,'-3'-1'353'0,"2"-2"-319"0,-1-2 0 16,2 0-8-16,0 2-1 0,0-4-11 15,-2-1-1-15,6 13 1 0,-3-13 2 16,1 5-6-16,1-2 0 0,0 3 2 16,0-2 1-16,-1 4 2 0,2-7 0 15,2 5-9-15,-1-2 0 0,1 2-4 0,0-3 2 16,43-23-5-16,-27 24 1 0,-4 2-5 15,2-2 1-15,-12 4 3 0,7-4 0 16,5 3 63-16,-10 1-1 0,-6 0 0 0,2 0 1 16,-18 3-14-16,21 0 0 0,-9 3-13 15,-2 2 1-15,7 33 0 0,-17 3-26 16,7-9-15-16,8-21-13 16,5-2-1-16,1 28 0 15,17-18 4-15,-7-17 1 0,-1 0 11 16,-5-5 1-16,-10 0-4 0,-3 0 1 0,13 2-13 15,-25-4 2-15,16 2-32 0,-2 0 1 0,0 0-40 16,-1 0 0-16,-1 0-41 0,-1-2 0 16,2-2-36-16,-1 1-1 0,0 0-40 15,0-7 0-15</inkml:trace>
  <inkml:trace contextRef="#ctx0" brushRef="#br0" timeOffset="167791.95">20487 18271 364 0,'-3'-6'367'0,"0"5"-242"0,2 1 2 0,2 2-18 0,-1 1 2 16,0-1-16-16,-6 3 0 0,11-2-31 15,-5 3 0-15,-2 32-30 0,10-26 0 0,7 6-23 16,-3-9 1-16,-4-6-6 0,7 3 2 16,-5-11-5-16,17-2 1 0,4-24 0 0,1-21 0 15,-15 10-5-15,-1-2 1 0,-7 2-4 16,-5 4 1-16,-4 5-13 0,0 17 2 15,-6-2-35-15,-5-10-18 0,5 21 4 16,-14-24 1-16,-6 21-72 16,17 12 0-16,4 1-147 0,-7 2-1 0</inkml:trace>
  <inkml:trace contextRef="#ctx0" brushRef="#br0" timeOffset="167919.43">20730 18356 1005 0,'5'11'512'0,"-1"-2"-449"0,0-2 0 0,0-2-42 15,3 8 1-15,-3-4-19 16,-1-3 0-16,3 7-40 0,-9-21 0 0,4 8-82 16,1 5-1-16,-2-8-139 0,2 6 1 0</inkml:trace>
  <inkml:trace contextRef="#ctx0" brushRef="#br0" timeOffset="168036.42">20908 18303 823 0,'-8'13'310'0,"1"-2"-304"15,4-4 2-15,0 2-31 0,-7 13 2 16,10-19-99-16,-3 0 2 0,6-18-183 16,-12 19 2-16</inkml:trace>
  <inkml:trace contextRef="#ctx0" brushRef="#br0" timeOffset="170483.5">23442 18014 167 0,'0'33'113'0,"0"-13"-91"0,0-2-1 0,0-3 2 15,0 0-1-15,0 17-3 0,0-8-1 16,0-2-17-16,4 14 1 0,-4-18-3 16,3 11 1-16,-3-26-1 0,1 1 0 0,2 5-11 15,0-2 1-15,0 0-47 0,-8-18 1 0</inkml:trace>
  <inkml:trace contextRef="#ctx0" brushRef="#br0" timeOffset="173663.52">30332 15272 931 0,'-15'4'378'0,"8"-3"-333"0,2 1 1 0,5-2-12 16,-2 1-1-16,4 0-15 0,-2 2 0 15,5 0-15-15,2 2 1 0,10 2-63 0,38 23 0 16,-21-26-109-16,3-1 1 0,-26-6-156 16,1 1 0-16</inkml:trace>
  <inkml:trace contextRef="#ctx0" brushRef="#br0" timeOffset="173776.01">30311 15647 804 0,'0'7'326'0,"8"-2"-308"0,2 1 0 0,4-3-30 15,31 8 0-15,-22-11-81 0,112-6-1 16,-158 2-46-16,123-19 0 0</inkml:trace>
  <inkml:trace contextRef="#ctx0" brushRef="#br0" timeOffset="174188.51">31300 14253 747 0,'-9'-2'332'0,"4"1"-288"15,2 1 0-15,2 0-18 0,2 0-1 16,7-2-20-16,-5-1 0 0,12-4-9 16,22-4 0-16,23-3-44 0,-14 2 0 0,-1 1-68 15,-4 0 0-15,-4 2-69 0,-8-2 2 16</inkml:trace>
  <inkml:trace contextRef="#ctx0" brushRef="#br0" timeOffset="174560.01">31317 14426 366 0,'-11'43'310'0,"5"-10"-199"0,0 1 1 0,5 4-4 16,-18 161-1-16,16-151 11 15,-2 67 2-15,-4 26 57 0,-11 97-85 16,5 20-68-16,7-89 2 16,2-27-10-16,1-16 0 0,2-3-8 0,3 2 2 15,0-3-4-15,0-19 1 0,0-7-4 16,3-9 1-16,4-2-2 0,3-9 1 0,0-2-2 16,-3-6 0-16,2-1 0 0,-3-10 0 15,1-1 1-15,-6-8 0 0,-1-52-2 0,2 49 1 16,-2-6-1-16,0-1 1 0,0-23 0 15,-2 18 0-15,-1 9-2 0,2-32 0 0,-3 20-16 16,1-13 1-16,3-16-29 0,0 2 0 16,0-3-44-16,3-5 1 0,-3 2-55 0,4-1 1 15,8-26-173-15,8-30 1 0</inkml:trace>
  <inkml:trace contextRef="#ctx0" brushRef="#br0" timeOffset="175395.79">31088 16961 516 0,'-20'-2'196'0,"0"2"-139"15,3 0-29-15,5 2-30 16,-14 2 0-16,3 11-9 0,15 16-74 15,12-20 32 1,3-3 1-16,8 22 36 0,5-18 0 0,-1 1 19 16,2-5 1-16,-4 0 14 0,-3-1-1 15,0 0 15-15,-11-6 1 0,6 3 75 0,-9-1 24 16,-6-6 2 0,12 10-23-16,-6-6-59 15,3 1 1-15,-3-2-28 0,5 3 2 0,7 0-21 16,30 23 1-16,-6-29-41 0,-2 0 0 15,3-7-106-15,8-7 0 0,18-33-191 16,-22-4 1-16</inkml:trace>
  <inkml:trace contextRef="#ctx0" brushRef="#br0" timeOffset="176200.62">32130 14089 321 0,'0'-6'129'0,"13"-1"-75"15,8-1 3-15,1 5-49 16,92-14 2-16,-88 17-9 0,27 0 1 16,-52 0-1-16,51 0 0 0,-1 0 1 0,-7 0 1 15,-27 0 2-15,36 0 1 0,-32 3 14 16,-15-1 0-16,-3 1 12 0,16 6 0 0,-18 9 36 16,-16 14-7-16,4-18-34 15,-4 12-1-15,-4 5-6 0,1 10-1 16,10-8-3-16,7 4 2 0,-1 24 28 15,4-3 106-15,2 167-110 16,-2-108 1-16,4 14-14 0,12 91-13 16,5 1-7-1,-1-62 1-15,-7-18 5 0,-1-15 1 0,-5-2 1 16,-7 4 1-16,-2 0-4 0,0 4 0 16,0-4 35-16,-5-10 0 0,0-2 0 0,1-3 0 15,0-1-19-15,0-4 0 0,1-2-9 0,-3-14-1 16,0-3-11-16,-5-8 2 0,7-3-7 15,-3-12 0-15,3-2-2 0,4-5 1 0,0-4-3 16,0-8 1-16,0-56-1 0,0 50 1 0,0-6 1 16,0-20 0-16,0 16-2 0,0 0 1 15,0-1-1-15,0-2 1 0,0-2-2 16,0 0 0-16,0 7-4 0,0-13 1 0,0-12-6 16,-3 7-1-16,0 8-4 0,-5-13 0 0,-4 4-5 15,2-8 2-15,4-4-6 0,11-11 2 0,-20 14-20 16,-25 0-7-16,15-9 26 15,11-3-1-15,-32-3 11 0,17-4 1 16,-3-3 9-16,-4 1 1 0,-2 1 2 0,-24-6 1 16,15 10-2-16,-1 2 1 0,22 4-2 0,-23 0 1 15,3-1-25-15,2 1 0 0,23 1-98 16,-20 0-1-16,1-3-133 0,-15-6 0 0</inkml:trace>
  <inkml:trace contextRef="#ctx0" brushRef="#br0" timeOffset="176439.63">31408 17690 774 0,'0'-2'246'0,"0"1"-205"0,1 2 0 16,2-2 14-16,5 1 0 0,4-1-33 16,16-2 1-16,27-4-16 0,-19 1-49 15,54-11-144-15,10-16-208 16</inkml:trace>
  <inkml:trace contextRef="#ctx0" brushRef="#br0" timeOffset="178892.51">31693 14341 477 0,'5'0'257'0,"-2"-1"-209"16,3 1 1-16,-5 0-27 0,3 0 2 15,-6 0-20-15,-1 0 0 0,6 0-6 16,0 0 1-16,-3 0-10 0,0 0 1 0,0 0-57 15,2 0 2-15,-1 0-71 0,-1 0 0 0</inkml:trace>
  <inkml:trace contextRef="#ctx0" brushRef="#br0" timeOffset="179151.53">31687 14489 281 0,'-6'25'229'0,"3"-5"-82"15,4-7-78-15,4-2-1 0,9 22-40 16,9-26-1-16,19-7-20 0,-10-6 1 16,-14-2-5-16,16-14 0 0,-5-4-4 0,13-23 0 15,-26 12-1-15,-8 2 1 0,-8 0-2 16,-1-1 1-16,-2 20 0 0,-4 2-1 0,0-14-8 15,-5 6 1-15,-11-4-76 0,5 18-169 16,-1 8-14 0</inkml:trace>
  <inkml:trace contextRef="#ctx0" brushRef="#br0" timeOffset="179276.53">31970 14668 323 0,'3'0'139'0,"-3"0"-132"15,2 0 2-15,-1-2-33 0,1 1 2 16,5-5-162-16</inkml:trace>
  <inkml:trace contextRef="#ctx0" brushRef="#br0" timeOffset="179407.53">32193 14391 443 0,'4'-18'346'0,"1"13"-276"16,-4 1-1-16,1 2 46 0,-4 11-41 15,2 0-62 1,8 6 1-16,-7 26-23 0,-1 1 0 0,-1-2-64 15,-1-19-1-15,-4 41-90 0,-3-23 2 0,1 0 53 16,1 5-1-16,-16 35-175 16</inkml:trace>
  <inkml:trace contextRef="#ctx0" brushRef="#br0" timeOffset="179811.96">31729 15470 361 0,'0'2'266'0,"1"6"-172"0,3 0 1 0,0 2-12 16,8 18 2-16,1-14-41 0,6-4 1 0,4-3-22 15,6-5-1-15,-16-6-4 16,15-3 2-16,12-14-5 0,-19-4 0 0,0-14-7 15,-14 12-1-15,-9-2-4 0,-1 16 0 16,-3-16-5-16,-8 2 0 0,-1 4-8 0,-7 3 0 16,-9 1-29-16,21 15-1 0,-12 1-57 15,2 2 1-15,-7 5-295 0</inkml:trace>
  <inkml:trace contextRef="#ctx0" brushRef="#br0" timeOffset="180143.96">31942 15734 478 0,'-3'0'266'0,"2"0"-167"16,4-1-86-16,-2 0 1 0,1-4-39 15,4 0 2-15,3-7-36 0,7-12 0 16,5-6 13-16,-7 5 1 0,1-2 35 0,5-17 0 16,-12 11 16-16,-1 0 1 0,-3 20 49 15,0-16 1-15,-1 4 26 0,-3 5 1 0,5 7-42 16,-5 9 1-16,0 3 5 0,0-4 1 0,0 15-6 15,0-7 1-15,0 1-20 0,0 28 1 16,3-7-12-16,-2-1 0 0,5-1-2 0,2-1 0 16,9-1 4-16,14 4-5 15,6-8-6-15,-19-14 1 16,-13-3 1-16,4 0 0 0,-3-2 1 16,-4 1 0-16,-2 1-9 0,-5 0 0 0,3 0 2 15,1 0 1-15,-5 5 0 0,-5 4 0 0,-44 34-36 16,1 42-163-16,18-19 66 15,14-19 1-15,3-13-106 0,2 2 1 16</inkml:trace>
  <inkml:trace contextRef="#ctx0" brushRef="#br0" timeOffset="180527.77">31612 16483 563 0,'7'0'289'0,"1"5"-128"16,0 6-18-16,2-8-108 15,19 18 0-15,-8-14-18 0,2-4 0 16,-3-6 0-16,17-9 4 0,15-19-6 16,0-27 0-16,-45 30-3 15,-2 0 0-15,-7 5-2 0,-5-3 0 0,0 15-6 16,-7-9 2-16,-8 4-9 0,1 8 1 15,0 5-8-15,0 3 0 0,1 2-48 0,2 3 1 16,-2 6-134-16,3 5 1 0</inkml:trace>
  <inkml:trace contextRef="#ctx0" brushRef="#br0" timeOffset="180664.77">31913 16587 550 0,'-5'0'290'0,"-1"3"-245"0,5 2 0 0,-1-2-29 16,0-2 2-16,4-2-32 0,-2 0 2 0,0 1-122 16,-2 1 1-16</inkml:trace>
  <inkml:trace contextRef="#ctx0" brushRef="#br0" timeOffset="180923.77">32031 16234 510 0,'15'0'318'0,"-7"0"-256"0,0 0 1 16,-2 4-14-16,8 1 0 0,-5 2-10 0,1 4 2 15,-14-5-3-15,23 29 0 0,-15-7 58 16,-4 9-15-16,0 0-52 16,0 4 1-16,0-25-11 0,0 1 2 15,-3 31-12-15,3-33 0 0,0 16-5 0,0-4 1 16,0-1-2-16,0-13 0 0,3 26 15 0,-3-1-3 15,0-27-22 1,0 11 0-16,-8 10-76 0,-10-10 1 16,-5-7-285-16,-25 3-249 15</inkml:trace>
  <inkml:trace contextRef="#ctx0" brushRef="#br0" timeOffset="181431.2">31534 17414 671 0,'4'3'283'0,"3"6"-216"0,3 0 0 0,-1-4-24 15,24 11 1-15,-7-12-24 0,4-4-1 0,-16-1-9 16,31-2 0-16,-38-3 1 0,12-1-1 0,-1-20 9 16,-18-16-6-16,-6 28-8 15,-9-16 0-15,-4 8-6 0,-2 9 0 16,2 4-29-16,-7 2 1 0,21 8-47 0,-6-2 0 16,6 2-61-16,-1 0 2 15,10 0-47-15,-4 0 0 0,5 5-33 0,-2 3 207 16,7-3 88-1,5 20 1-15,18 2 27 0,0-13 0 0,-9-4 20 16,-8 0 0-16,4 1-18 0,-13-8 0 0,12 5-39 16,-4-3 0-16,5-1-9 0,1-1-28 15,0 2-26-15,-2-1 2 0,-12-2-3 16,-3 1 1-16,15 5 8 0,-7 2 1 16,-20-12 3-16,10 4 1 0,3 3 9 0,-1 0 1 15,-3 1 26-15,20 31-30 0,-20-24-22 16,1-1 0-16,-2 0-7 15,0-4 0-15,0-5-31 0,0-3-35 16,1-5 37-16,-1 10-1 16,0-5-16-16,2 0 0 0,-1 0-45 0,2 0 0 15,-3-3-110-15,2 3 1 0</inkml:trace>
  <inkml:trace contextRef="#ctx0" brushRef="#br0" timeOffset="181704.69">32046 17080 710 0,'33'0'330'0,"-7"0"-170"0,-4 5-90 0,-3-3 1 16,55 22-9-16,-71-16 0 0,14 36 31 15,-11 12-18-15,-6 3-41 16,-3-36 0-16,-5 21-16 0,4-26 0 0,-4 16-12 16,1-1 1-16,0-4-5 0,4-2 0 0,5-21-3 15,-1 2 0-15,7 15-39 0,10-10 1 16,21-13-116-16,3-6 2 0,-20-6-318 0,45-23 0 16</inkml:trace>
  <inkml:trace contextRef="#ctx0" brushRef="#br0" timeOffset="189583.44">4864 15388 1056 0,'0'-18'523'0,"0"11"-449"0,0 5 2 0,1 2-7 15,6 23-7-15,0 30-42 16,24 175 1-16,-31-230-12 16,17 152-1-16,-6-52-5 0,-1-3 0 15,1 0-11-15,-5-6 0 0,2-2-28 16,2-3 0-16,3-4-96 0,2-22 1 0,-4-8-174 16,-8-19 2-16</inkml:trace>
  <inkml:trace contextRef="#ctx0" brushRef="#br0" timeOffset="189783.42">5558 15191 703 0,'34'-13'430'0,"-16"8"-300"0,2 2 1 0,6 17 35 16,111 111-37-16,-108-68-83 16,5 49 1-16,-6-2-23 15,-4 6 1-15,-3 6-17 0,-5-14 1 16,-1 0-6-16,-12-4 1 0,0 0-12 15,-3-3 1-15,0-4-21 0,-4-16-1 0,-4-7-61 16,-6-13 1-16,-4-6-160 0,-4-16 1 16</inkml:trace>
  <inkml:trace contextRef="#ctx0" brushRef="#br0" timeOffset="189960.79">4925 15972 1225 0,'-3'0'462'0,"9"0"-422"16,4 0 1-16,19 0 4 0,40-4-39 15,206-25-23 1,-215 20 1-16,50-10-93 0,10 3-1 0,-2 4-326 16,-23-6 1-16</inkml:trace>
  <inkml:trace contextRef="#ctx0" brushRef="#br0" timeOffset="190488.29">4560 14660 697 0,'0'8'327'0,"0"-4"-117"0,4-1-139 16,7-6-1-16,8-4-47 0,26-24-1 15,32-37 2-15,-6 13-1 0,40-8 77 16,27 8-12-16,-8 44-46 16,-65 16 1-16,-13 15 38 0,-1 39-24 15,-13-5-38 1,-15-30 2-16,-1-12-11 0,1-3 1 0,6-5-21 16,-14-3 1-16,37-12-87 0,30-25-230 15,67-42-67 1,-54 19-1-16</inkml:trace>
  <inkml:trace contextRef="#ctx0" brushRef="#br0" timeOffset="190759.99">6269 15622 1158 0,'0'0'395'0,"11"-6"-342"15,3 3-36-15,3 1 0 0,13-7-18 16,33-6 1-16,44-4-78 0,-106 23 1 15,56-10-141-15,-33 6 2 0</inkml:trace>
  <inkml:trace contextRef="#ctx0" brushRef="#br0" timeOffset="190892.49">6430 15911 1328 0,'-16'0'504'0,"9"-2"-483"15,7-1 2-15,0 1-13 0,4 2 0 16,3-4-8-16,21-9 1 0,35-1-35 15,6-1-1-15,6 1-138 0,51-10 2 16</inkml:trace>
  <inkml:trace contextRef="#ctx0" brushRef="#br0" timeOffset="196900.18">8301 14777 495 0,'6'-36'324'0,"-4"22"-237"16,-1 5-1-16,1 4-11 0,-1-13-1 15,3 23 15-15,-4 10 0 0,0 2-30 0,16 42 1 16,-10 8-32-16,1 12 1 16,-4 11-16-16,2 99 1 0,-9-74 6 0,-10 49 3 15,-12-7-20 1,10-82 1-16,8-21-3 0,0-11 1 0,5-4-4 15,0-16-1-15,3-18-12 0,0-1 23 16,3-7-6 0,5 0 0-16,-5-13-2 0,31-45 0 0,-15 5-3 15,17-44 1-15,-9 23 1 0,1 0 1 16,1 12-1-16,-1 7 0 0,1 24 10 16,-2 11 1-16,-1 16 8 0,-2 3 0 0,-13 12 5 15,12 5-1-15,-5 12-7 0,7 34-1 16,-16-6-8-16,-3 3 1 0,-1 0-6 0,-4-31 1 15,1 25-48-15,-2-29 0 16,2 20-134-16,-2-4 0 0</inkml:trace>
  <inkml:trace contextRef="#ctx0" brushRef="#br0" timeOffset="197239.73">8057 14270 544 0,'0'0'332'0,"8"0"-246"16,-1 0 1-16,10 0-26 0,11 1 1 0,10 1-18 15,87 12 1-15,-151-15-10 0,110 16-1 16,-27 0 1-16,-2-2 0 0,-3-3-3 16,-3-4 0-16,1-1 31 0,-7-5-3 15,-33-5-48-15,16-3 0 16,-3-11-11-16,-23-5 1 0,0-17-8 16,0 14 0-16,0 17-67 0,0-9-1 0,0 8-77 15,0 8 1-15,0-1-234 16,0 2 1-16</inkml:trace>
  <inkml:trace contextRef="#ctx0" brushRef="#br0" timeOffset="198224.68">9856 14615 275 0,'-23'-38'179'0,"9"14"-142"16,2 7-26-16,5 7-10 15,-13-27 1-15,16 30-3 16,4 7 0-16,0-3 1 0,0 2 0 0,0 4 27 15,1-5-1-15,2 5 186 0,10 16 37 16,-1 39-161 0,-9-15 0-16,4 39-31 0,-2 120 0 0,-5-90-18 15,0-17 1-15,0-2-16 16,-5-3 2-16,1-3-11 0,-3-13 0 0,2-7-6 16,5-15 2-16,0-7-8 0,0-56 1 15,0 43-9-15,0-10 0 0,0-7 1 0,0-12-1 16,0-3-17-16,3-12 1 0,0 6 1 15,17-19 2-15,4-37 13 0,7-32 0 16,-8 36 7-16,-1 4 1 0,4 15 9 0,0 13 0 16,-2 12 11-16,-3 8 0 0,0 8-2 15,-1 1 0-15,-12 5-11 0,10 10 0 0,-6 5-10 16,2 20 1-16,-10-28-65 16,4 13 0-16,-3-3-110 0,1-5 0 0,-3-9-191 15,-3-15-1-15</inkml:trace>
  <inkml:trace contextRef="#ctx0" brushRef="#br0" timeOffset="198536.19">9659 13895 280 0,'20'-9'290'0,"14"5"-78"16,9-5-55-16,-8 2-98 16,131-30 1-16,-143 33-2 0,14-5 0 15,-8 3 67-15,-18 4 14 16,4-4-114-16,-13 4 1 0,4-2-23 15,-8-1 0-15,-4 9-32 0,9-7 2 16,-3-2-107-16,0 5 1 0,3-4-184 0,4 0 1 16</inkml:trace>
  <inkml:trace contextRef="#ctx0" brushRef="#br0" timeOffset="199036.41">11762 13973 860 0,'-5'86'495'0,"-1"13"-316"0,-3 6-92 16,3-17-70-16,-22 331 1 0,26-356 6 16,-1 62 0-16,2-8 0 0,1-21 0 15,0-6-11-15,0-22-1 0,0 0 2 16,0 9-5-16,3-21-1 15,-3-45 2-15,0-22 0 16,0 13 0-16,0-1-12 0,1 10 1 0,-1-26-7 16,2-1-6-16,3-35 7 15,2 3 1-15,5 0 2 0,3 4 1 16,3 5 1-16,16-15 0 0,-13 36 0 16,-2 8 1-16,-3 9 8 0,4 0 1 0,-11 6 1 15,7 6 0-15,1 10-4 0,6 20 0 16,-12-8-4-16,-4-3 1 0,4 5-28 15,-2-4-88-15,-6-21-22 16,5 10 1-16,-8-19-175 0,2-1 0 16</inkml:trace>
  <inkml:trace contextRef="#ctx0" brushRef="#br0" timeOffset="199343.91">11047 13791 437 0,'0'0'278'0,"0"-3"-205"16,0 3 2-16,3-3-24 15,-1 0 0-15,14-8-4 0,20-9 4 16,27-7-22-16,23-2 2 15,-37 25 0-15,3 0 0 0,-11 4 63 16,32 8 7-16,-39-2-56 16,30 6 1-16,-2 1 12 0,-5 4 0 15,-37-9-28-15,-9-6 1 16,-10-3-33-16,5-3 1 0,-1-5-91 16,3-6 0-16,7-4-190 0,0-3 0 0</inkml:trace>
  <inkml:trace contextRef="#ctx0" brushRef="#br0" timeOffset="199871.91">12755 13879 484 0,'0'-29'377'0,"0"18"-211"16,0 10 67-16,0 16-126 16,4-2 0-16,3 27-46 0,12 144 0 15,-22-216-31-15,18 242-1 0,-11-80-15 0,-2-1 0 16,-4 2-6-16,-7 5 1 0,0-5-5 16,-3-26 0-16,-4-10 14 0,6-12 0 15,-2-7-8-15,5-19 1 0,3-8-8 16,2-16 0-16,4-42 19 0,-4 31-15 15,4-16-20-15,1-10 0 16,-2-18-3-16,10 11 2 0,24-79 6 16,7 2 0-16,-7 32 2 0,-3 10 1 0,-1 16-5 15,-3 12 2-15,-5 12 6 0,-4 4 0 16,-12 4 5-16,-3 2 1 0,14 8-6 16,-16-4 0-16,-12-8-25 0,23 36 0 0,-16-6-60 15,-3-12 0-15,2-11-81 0,-2 4 0 16,-11-7-474-16</inkml:trace>
  <inkml:trace contextRef="#ctx0" brushRef="#br0" timeOffset="200142.91">12272 13414 395 0,'15'0'328'0,"-7"2"-229"16,2 1 1-16,-1 0-31 15,18 4 1-15,-1-3-35 0,4-2 0 0,7-5-17 16,26-13 0-16,-20-4-2 0,24-23 1 16,-25 11 72-16,-9 4 13 0,-15 9-81 15,-15 17 2-15,-3 1-35 16,0-1 2-16,5-5-5 0,-5 13 1 0,3-6-24 15,1 1 0-15,3 1-192 0,0 1 0 16</inkml:trace>
  <inkml:trace contextRef="#ctx0" brushRef="#br0" timeOffset="200671.61">9206 15581 599 0,'15'26'340'0,"-6"13"-254"0,-4 4-57 16,-7 0-52-16,-17 159-351 16</inkml:trace>
  <inkml:trace contextRef="#ctx0" brushRef="#br0" timeOffset="200924.13">10954 15643 812 0,'1'15'302'0,"-1"1"-296"0,0 2 1 0,0 0-46 16,0-2 2-16,-3 34-222 0,-4-21 1 15</inkml:trace>
  <inkml:trace contextRef="#ctx0" brushRef="#br0" timeOffset="201399.84">12397 15629 850 0,'8'0'336'0,"-5"2"-270"15,-3-1-1-15,0 6-19 0,3 13 1 16,-3 3-33-16,-1 8 1 0,-5 22-51 15,-3-18 0-15,6-17-101 0,-7 18 1 16,-10 16-466-16</inkml:trace>
  <inkml:trace contextRef="#ctx0" brushRef="#br0" timeOffset="201552.35">13247 15363 646 0,'0'-1'265'0,"0"2"-234"0,0 2 2 0,0 10 11 16,-3 17-32 0,-7 27-98-16,-42 105 2 0,29-143-214 0,-23 20 2 15</inkml:trace>
  <inkml:trace contextRef="#ctx0" brushRef="#br0" timeOffset="202211.33">7575 14271 211 0,'-19'-31'179'0,"12"7"-140"15,4 1 0-15,-1 4-8 16,-7-67 1-16,15 77-4 0,7 7 2 16,5-7 8-16,4 9-1 0,-3 26 57 15,25 63-8-15,-7 104-47 16,-35-28 1-16,-9-15-18 0,-8 31 1 15,0 2-11-15,-6-15 1 0,0 23 19 16,0 77 43-16,21-92-51 16,12-103 2-16,7-25-16 0,13-8 1 15,12-5-12-15,13-15 0 0,9-5-48 0,13-11 1 16,26-16-241-16,109-56-79 16</inkml:trace>
  <inkml:trace contextRef="#ctx0" brushRef="#br0" timeOffset="202664.33">12411 13103 624 0,'-12'-8'239'0,"8"4"-246"0,1 2 2 15,6 4-1-15,2-1 1 0,0-4 4 16,8-1 0-16,24 6-3 0,19 8 0 0,-5 11-1 16,27 30 0-16,-22 14 1 0,-4 13 1 15,-8 32 4-15,-2 13 0 0,-12 16 0 16,-17 13 0-16,-7 8 2 0,-4 19 1 16,-2 3-3-16,-5-23 1 0,2 2 0 0,3 5 1 15,0-5 1-15,0-34 1 0,0-11 5 16,1-12 2-16,4-4-5 0,0-13 1 0,0-6-5 15,-5-18 0-15,-1-7-12 0,-10-10 1 16,1-7-69-16,-6-28 2 0,-22 28-137 16,3-29 2-16</inkml:trace>
  <inkml:trace contextRef="#ctx0" brushRef="#br0" timeOffset="203903.84">12337 14111 361 0,'7'-28'355'0,"-4"17"-276"0,-2 7 1 15,1 4 24-15,1 3 1 0,3 13 94 16,9 55-69 0,3 53-98-16,-6-5 1 0,-5 38-18 15,-7-55 0-15,0 22 2 0,0 65-7 16,0-37-9-16,0-76 1 15,0-19 0-15,-1-11 0 0,-1-3 0 16,-1-13 0-16,2-6 5 0,1-29 0 0,0 20-4 16,0-10 0-16,-2-5-9 0,2 6 1 15,5-23 0-15,-2 8 0 0,20-47 4 16,-1 7 0-16,19-31 0 0,-7 25 0 0,-2 11-1 16,-3 7 1-16,-3 17 3 0,-3 7 1 15,-1 8 3-15,-6 4 0 0,-3-1 3 0,-8 4 2 16,-1 0-7-16,4 8 1 0,-13 7-31 15,16 37-191 1,-17-14-110-16,-10 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3:00:42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9639 2236 980 0,'-3'1'444'0,"-2"13"-353"15,-1 5 0-15,-1 7-40 0,-37 123 0 16,32-102-29-16,-13 60-1 0,-1 4-11 0,-1-2 1 15,-2-3-9-15,3-8 1 16,0-4-32-16,4-3 1 0,5 4-141 0,6 16-98 16,8-39 124-1,3-59 0-15,0-19-79 0,5-19 110 16,4-38 115-16,-9 71 0 16,26-184 64-16,-15 88 0 0,9-66 139 15,7-16-25-15,6 22-108 16,-7 80 1-16,-4 23-17 0,1 24 1 15,1 8 7-15,2 11 2 0,8 15-11 16,0 16 0-16,-11 2-24 0,38 61-1 0,-7 8-5 16,10 12-21-16,-1 4-15 15,-26-55 1-15,-3-12-36 0,-2-16 1 16,4-1-112-16,14-12-76 16,-10-24 112-16,-12-28 1 15,-20 4 54-15,16-60 2 0,-13 9 63 16,-1-2 0-16,-2-11 78 0,-3-7 0 0,-2-16 114 15,-3-21-3-15,0 72-132 16,0 54 2-16,0 10-26 16,0 0 1-16,-3 10-10 0,-2 8-1 0,4-6-9 15,-22 85 2-15,7-33-9 0,1 6 1 16,-9 33-5-16,8-41 1 0,-2-11-27 16,4-3 0-16,-3 1-138 0,1 11-122 15,6-21 119 1,5-23 2-16,5-21 16 0,-1-4 1 0,2-11 112 15,1 20 1-15,3-53 103 0,8-17 1 16,3 13 68-16,5-8-1 0,10-33 23 0,-10 37-1 16,5 8 77-16,-1 17-94 15,12 31-18-15,-15 37-42 16,16 22-61-16,0 15 2 16,4 53-13-16,-19-51 1 0,0-6-9 15,0-1 0-15,5-4-9 0,-1-8 0 0,2-1-23 16,2-3-1-16,-5-4-52 0,0-4 1 15,-5-7-175-15,-5-4 2 0</inkml:trace>
  <inkml:trace contextRef="#ctx0" brushRef="#br0" timeOffset="1339.91">11721 2636 1060 0,'-1'0'393'0,"1"-1"-383"0,0 1 0 0,5 0-6 16,-2-2 0-16,11 1-27 0,18-1 1 16,4-1-79-16,29-3 0 0,-45 4-201 15,25-7 1-15</inkml:trace>
  <inkml:trace contextRef="#ctx0" brushRef="#br0" timeOffset="1468.16">11839 2910 1123 0,'-18'0'481'15,"11"0"-472"-15,3 0 2 0,0 0-5 16,8 0 0-16,4 0-1 0,-1 0 1 16,37 2-105-16,59-4-158 0,2-4 71 15,147-7 0-15</inkml:trace>
  <inkml:trace contextRef="#ctx0" brushRef="#br0" timeOffset="1732.66">12955 1989 799 0,'-43'-11'415'0,"19"8"-330"15,10 3-14-15,4 14-35 16,-25 28 0-16,29 98-20 15,6-97 1-15,0 46-10 0,0-41-1 0,0 97-2 16,3-42 0-16,1 1-3 0,4-11 1 16,2-7-1-16,-1-25 0 0,5-3 25 0,8 11 9 15,8-27-20 1,-5-27-1-16,4-8-2 16,5-2 1-16,5-5-19 0,3 0 1 0,-19-5-45 15,-2-1 0-15,24-2-78 0,23-14 2 16,-1-10-178-16,-24 1 2 0</inkml:trace>
  <inkml:trace contextRef="#ctx0" brushRef="#br0" timeOffset="1992.66">14047 2021 869 0,'-29'0'406'0,"-5"6"-294"0,7 6-69 15,2 2 0-15,-87 63-23 16,97-57 0-16,-7 28 0 0,33 26 2 15,18-3-12-15,-6-45 2 16,-3-2 1-16,45 47 0 0,-7-15 30 16,-27-25 1-16,-4 8 66 0,-13 6-37 15,-20 1-52-15,-22-11 1 16,6-21-11-16,-23 13 0 0,-34 9-7 16,24-17 1-16,8-7-13 0,8-6 0 0,11-6-19 15,8 0 2-15,14 0-48 0,3-2 2 16,2-1-105-16,-7-5 1 0,14 4-217 15,-9-36 2-15</inkml:trace>
  <inkml:trace contextRef="#ctx0" brushRef="#br0" timeOffset="2279.54">14239 2142 633 0,'46'-12'336'0,"-17"0"-295"0,-1 4 1 0,-5-2-22 16,94-33 0-16,-99 36-5 0,10-1-1 15,-5-2-6-15,0-2 1 0,-17 9-7 0,3 0 0 16,2-4-19-16,-8 7 1 0,11-6-50 16,-26 9-12-16,12-3 57 15,1 0 1-15,-1 3 17 0,-3 4 0 16,0 2 16-16,-9 34 1 0,1-8 42 16,5 9 0-16,-3 7 74 0,-2 6 1 15,-3 21 93-15,-15 75-93 16,6-34-104-16,14-45 1 0,4-13-22 15,2-16 0-15,0-1-11 0,3-2 0 16,1-4-23-16,1-39 1 0,1 17-82 0,3 31 2 16,-3-39-127-16,2-4 1 0</inkml:trace>
  <inkml:trace contextRef="#ctx0" brushRef="#br0" timeOffset="2439.54">14920 2204 956 0,'0'-1'429'15,"0"1"-362"-15,0 0 1 0,-2 5-15 16,-1 7 0-16,-6 17-31 0,-11 28 2 16,1-6-16-16,-20 33 1 0,8-26-18 15,0-2 1-15,-1 17-115 0,-4 9-176 16,12-29 30-16,8-29 0 16</inkml:trace>
  <inkml:trace contextRef="#ctx0" brushRef="#br0" timeOffset="2724.79">14906 2325 835 0,'18'0'465'0,"-1"9"-235"16,-5 5-162-16,-1 0 2 0,21 33-27 15,-10 14 1-15,11 26-13 16,-17-54-41-16,15 23-40 16,-7-21 1-16,-7-22-66 0,-3-6 2 15,-3-12-302-15,1-20 17 0,20-27 313 16,-1-53 0-16,-15 47 114 15,0-4 1-15,0-14 225 0,-3 9 65 16,-8 20-201-16,-5 32 1 16,-2 15-34-16,-1 0 1 0,0 9-26 15,-10 8 0-15,13-11-28 0,-39 68-1 0,16-29-13 16,-14 27 0-16,11-22-12 0,2 0 1 16,2-6-32-16,2-5 0 0,3-8-81 15,3-4 1-15,0-6-365 0</inkml:trace>
  <inkml:trace contextRef="#ctx0" brushRef="#br0" timeOffset="2863.79">15233 2313 851 0,'20'-13'487'0,"1"7"-278"0,2 6-49 16,1 18-78-16,101 113-56 16,-103-82-19-16,19 30 0 15,1-8-26-15,7 0 0 16,6-2-79-16,5-3 0 0,-1-4-251 0,-3-4 0 15</inkml:trace>
  <inkml:trace contextRef="#ctx0" brushRef="#br0" timeOffset="3199.79">16631 1864 758 0,'-44'51'386'0,"9"-8"-298"0,7-3 1 16,-1 1 0-16,-106 166 0 0,117-160-22 0,-13 49 2 15,11 3-20-15,15-5 1 0,21 6 13 16,78 16-40-16,51-19-50 16,-43-57 2-16,-10-15 12 0,3-11 2 15,13-1 6-15,22-7 1 0,41-1-178 16,99-5-222-16,-7-9 25 16,-134-19 0-16</inkml:trace>
  <inkml:trace contextRef="#ctx0" brushRef="#br0" timeOffset="3608.3">18002 1751 768 0,'-52'23'382'0,"13"1"-330"0,3-3 1 15,0 4-7-15,-133 105 1 0,137-100-5 16,-33 36 1-16,12-4-22 0,4 4 0 0,15-8-16 16,10-4 0-16,9-9-10 0,8-11-1 15,10-9-13-15,-2-4 0 0,7-15-22 16,2-2 1-16,16 10-25 0,19-9 0 0,-24-14-9 15,21-5 0-15,-2-11 25 0,23-23 0 16,-22 19 23-16,-7 4-1 0,-5 13 40 0,-3 5 2 16,-16 11 55-16,-2-1 2 15,4 21 106-15,2 41-3 0,-10 54-101 16,-4-80 2-16,0 39-45 16,0-46-1-16,2 28-33 0,7 45 0 0,5-69-91 15,5-21-186-15,0 6-71 16,-4-7 1-16</inkml:trace>
  <inkml:trace contextRef="#ctx0" brushRef="#br0" timeOffset="3880.79">17657 2177 777 0,'0'0'301'0,"3"-1"-276"0,-3 1-1 15,6-2-10-15,1-1 1 0,16-3-11 16,-1 3 0-16,25-4-12 0,-8 3 0 0,0 1-29 16,3 1 1-16,-23 7-28 0,17 6 51 15,9 23 46 1,-31 46 77-16,-29 2 28 16,4-35 7-1,-3 1-37-15,-31 142-78 16,42-114-47-16,6-38 1 15,4-6-76-15,10-4 0 0,-15-33-164 16,14 24 1-16</inkml:trace>
  <inkml:trace contextRef="#ctx0" brushRef="#br0" timeOffset="4472.5">18281 1210 753 0,'4'-3'262'0,"5"10"-247"0,2 5 0 0,2 9 8 15,60 103-1-15,-53-82 4 0,20 51 0 16,-3 9-9-16,-10 20-1 0,-1 7-5 0,-8 4 1 16,-3 1 16-16,-14-12 2 0,-4-2 0 15,-23 1 0-15,-9-2-11 0,-18-13-1 0,-6-7-12 16,-12-20 0-16,-2-8-20 0,-5-10 1 16,1-7-37-16,1-11-1 0,2-5-93 15,6-12 1-15,4-8-139 0,4-18-1 0</inkml:trace>
  <inkml:trace contextRef="#ctx0" brushRef="#br0" timeOffset="6080.46">19816 2272 1090 0,'-6'0'417'0,"3"0"-376"0,12-1-6 15,8 0-29-15,9-2 0 16,19-2-57-16,105-6 0 0,-182 15-124 16,95-7 2-16,-3-1-208 0,-5-3 0 0</inkml:trace>
  <inkml:trace contextRef="#ctx0" brushRef="#br0" timeOffset="6219.96">19859 2556 1236 0,'-35'0'545'0,"18"0"-506"0,8 0 0 15,2 0-30-15,4 0 1 16,6-1-5-16,10 1 1 0,-4-3-9 0,25-5 1 16,65-6-91-16,140-15-328 15,-63 24 103-15,-74 4-1 0</inkml:trace>
  <inkml:trace contextRef="#ctx0" brushRef="#br0" timeOffset="6807.96">21433 1870 861 0,'7'-1'293'0,"0"-3"-296"0,5 3 0 0,2 0-33 15,14-2 1-15,4 0-83 0,5-4-1 16,18-2-165-16,-41 0 0 0</inkml:trace>
  <inkml:trace contextRef="#ctx0" brushRef="#br0" timeOffset="6988.46">21378 2526 680 0,'-35'83'334'0,"6"-14"-198"16,9-9-12-16,9-13-33 15,-34 150-48 1,51-180 0-16,5 5-14 0,17-7-1 0,1-10 0 16,63 5-22-16,-6-13-33 15,-9-9 1-15,-41 3-53 16,0-1 0-16,112-30-103 0,-61 18 0 0</inkml:trace>
  <inkml:trace contextRef="#ctx0" brushRef="#br0" timeOffset="7368.14">21459 1907 631 0,'-10'-2'357'0,"2"0"-296"0,3 2-1 0,-4 4-18 16,-4 1 1-16,-13 23-16 0,-5 34 1 0,0 45-4 15,-6 44-20-15,5 49-53 16,19-69 1-16,7-21-92 15,5-17 1-15</inkml:trace>
  <inkml:trace contextRef="#ctx0" brushRef="#br0" timeOffset="8100.21">22002 2142 720 0,'0'0'391'0,"-2"10"-293"15,1 2 0-15,-2 5-28 0,-1 14 2 0,-11 100 15 16,8-88-39-16,7-47-33 16,-13 106 1-16,4-52-8 15,1-13-1-15,4-5-4 0,4-19 0 0,-5 13-4 16,4-4 1-16,-1 1-3 0,2-22 1 16,-2 10-1-16,2-11 0 0,2-12-12 0,0 14 2 15,8-17-35-15,23-49-2 16,22-42 37-1,-20 37-1-15,-6 14 9 0,1 1 1 0,-3 8-3 16,1 7 1-16,-2 15 3 0,-3 10 0 16,-5 10 21-16,1 3 1 0,-10 10 31 0,5 22-24 15,-2 37-17 1,-12-46 1-16,-1 30-4 0,-1-34 0 0,0 17-4 16,-1-2 0-16,-1-7-6 0,4-17 0 15,-5 20-12-15,10-25 0 16,-2-5 1-16,9 5-1 0,-6-21 3 15,48-22 0-15,-8-22 7 0,-12 14 1 16,0 2 4-16,-4 2 1 0,1 7 8 16,-2 6 0-16,0 10 27 0,0 9 24 15,-21 18-35-15,10 3 2 16,-11 13-13-16,-6 14 2 0,1 33-12 16,-4-43 0-16,2-3-31 0,-1 27 1 15,1-3-95-15,0-26 1 0,1 47-513 0</inkml:trace>
  <inkml:trace contextRef="#ctx0" brushRef="#br0" timeOffset="9516.2">23057 2492 418 0,'-3'0'241'0,"3"0"-127"0,-5 0-42 15,5 0-52 1,0 0 0-16,0 0-7 0,0 0 2 16,0 1-3-16,0-1 1 0,0 2 3 15,0-2 0-15,0 1 33 0,0-1 8 16,0 0-26-16,-1 2-1 16,1-1-5-16,0-1-1 0,0 1-8 15,0-1-1-15,-2 1-6 0,2-1 1 0,0 0 2 16,0 1-1-16,2-1 7 0,-1 0-9 15,-1 0-8-15,5 0 1 16,-2 0 0-16,3 0 1 0,-5 0 0 16,4-1 0-16,34 1 1 0,-64 0 1 0,36-1-1 15,-10 1 1-15,12-1-2 0,-10 1 0 16,4-3-2-16,39-5 0 0,-70 12-4 16,73-14 1-16,-40 8-2 0,2 0 1 15,-2 1 9-15,0 1 1 0,-5 1 19 16,-12 2 0-16,14 4 9 0,-3 1 0 0,17 37-2 15,-20-15-1-15,0 13 21 0,0-18-9 16,0 17-18 0,0-6 0-16,0-4-6 0,3-28-1 0,5 18-4 15,1-17 0-15,8-2-5 0,-17-5 0 16,24 2-6-16,-7-4 1 0,2-4-10 0,7-10 0 16,-12 0-7-16,6-14 0 0,-13 14 0 15,1 1-1-15,-8 8 5 0,3-3 1 16,-3 2 4-16,1 3 1 0,-1 6-4 15,-1 5 0-15,2-7-4 0,-1 3 1 0,0-1 1 16,0 1 0-16,0 0 3 0,0-1 0 16,0 1 3-16,0 0 0 0,-1 0 3 15,1 0 1-15,0 0 0 0,0 0 1 0,0 0 0 16,0 0 0-16,-3 0 1 0,3 0 1 16,0 0-3-16,-4 1 0 0,4-1 0 0,-4 1 0 15,4 1-1-15,-3-1 0 0,2-1-13 16,-2 1 1-16,-2 2-92 0,-4 0-91 15,-28 10 20-15,57-21 0 16,-63 18-142-16,18-15 0 16</inkml:trace>
  <inkml:trace contextRef="#ctx0" brushRef="#br0" timeOffset="10172.37">23235 2410 441 0,'-3'-9'310'0,"2"2"-108"0,-1 2-119 16,0 4 1-16,2-1-26 0,0 2 0 0,0 0 26 16,0 2 0-16,0 12 55 0,-1 20-49 15,1 11-61 1,0-16 2-16,-3 62-14 0,0-30 1 0,-2-14-9 16,0 0 1-16,-4-7-4 0,5-1 1 15,-3-10-3-15,1-2 0 0,2-6-6 16,0 5 1-16,2-16-15 0,2-9 1 0,-2 5-27 15,2-6 1-15,2-7-23 0,-2 5 0 16,0-5-13-16,2-22-1 0,5-18 10 16,2 1-1-16,-4 12 40 0,10-56 0 15,-3 20 28-15,-2-1 1 0,3 7 19 0,1-19 0 16,-9 66 2-16,4-14 2 0,-5 11 12 16,1 11-1-16,-5 9 20 0,5 6 2 0,-8 6-17 15,4 1 2-15,4 82 13 0,-7-36-13 16,1-12-28-1,-4 87 0-15,-4 23-8 0,9-114 1 0,-3-3-5 16,3-8 0-16,0-37-21 0,0 31 0 16,0-7-47-16,0-13-1 0,0 10-63 0,0-14-1 15,0-27-181-15,3 32 1 0</inkml:trace>
  <inkml:trace contextRef="#ctx0" brushRef="#br0" timeOffset="10672.6">24052 2426 802 0,'2'0'278'0,"-2"0"-278"0,0 0 0 0,-2 2-13 16,2 0 1-16,0 3-117 0,-3 4 1 15,1-11-108-15,-2 9 0 0</inkml:trace>
  <inkml:trace contextRef="#ctx0" brushRef="#br0" timeOffset="10773.08">24031 2837 453 0,'0'30'394'0,"-3"-11"-295"16,0 0 1-16,-4-2-46 0,-20 62-1 0,22-67-33 15,-4 3 1-15,-2 3-29 0,-1 2 1 16,0-5-90-16,7-10 1 0,-12 9-192 16,2-10 0-16</inkml:trace>
  <inkml:trace contextRef="#ctx0" brushRef="#br0" timeOffset="11324.26">24689 2142 796 0,'0'0'377'0,"0"2"-294"0,0 0 0 15,-1 7-18-15,-1 6 0 0,-5 29 11 16,-18 122-43-16,31-211-27 15,-12 111 1-15,-8 34-4 0,11-55 1 16,0-1 0-16,0-25 0 0,-2 18-2 16,2-5 1-16,-1-4-1 0,1-4 1 15,3-20 7-15,-2 1-1 0,-1 13-3 16,3-18 0-16,-1 3-19 0,2-12 1 0,1 4-5 16,-1-2 1-16,16-51-19 0,9-16 9 15,19-55 23-15,-13 53 0 16,-6 4 10-16,14-27 10 15,-6 30 4-15,-17 45 1 0,-6 14 10 16,1 4-1-16,-3 12 4 0,-4-1 1 16,3 15-12-16,-12-8 2 0,15 60 9 15,-11-33-16-15,-2 24-14 16,-2-35 1-16,3 26-5 16,-7 23 1-16,3-49-14 0,2-6-11 15,3-7 14-15,5-7 0 16,2-11 0-16,-2-12 0 0,12 6 5 15,38-39 1-15,-26 14 5 0,2 0 1 0,20-8 5 16,-15 18 1-16,-20 20 9 0,13-5 4 16,-23 11-18-16,20 6 1 15,-23 21-31-15,-9 43-70 16,0-43-34-16,0-5 0 0,-5 30-184 16,-3-9 1-16</inkml:trace>
  <inkml:trace contextRef="#ctx0" brushRef="#br0" timeOffset="11560.38">25208 2677 688 0,'22'-32'416'0,"-2"15"-308"15,0 5 1-15,-3 3-35 0,72-38-1 16,-69 43 23-16,29 3-24 16,-37 10-41-16,-2 3-1 0,25 20 0 15,-32 1-1-15,-3 36 23 0,-8-36-6 16,2-10-32-1,-6 23 0-15,3-9-6 0,-1-16 0 0,10-17 2 16,0-3 0-16,5 8-16 16,9-7 0-16,12-8-24 0,26-10 0 0,-10-4-32 15,33-17 0-15,-32 17-82 0,-4 1 1 16,-10 1-208-16,-8-2 2 0</inkml:trace>
  <inkml:trace contextRef="#ctx0" brushRef="#br0" timeOffset="11748.38">26183 2409 1109 0,'-4'-3'404'0,"3"2"-420"0,2 2 1 15,-1-1-129-15,0 0 1 0</inkml:trace>
  <inkml:trace contextRef="#ctx0" brushRef="#br0" timeOffset="11860.39">26391 2516 768 0,'8'-9'69'0</inkml:trace>
  <inkml:trace contextRef="#ctx0" brushRef="#br0" timeOffset="11993.38">26936 2522 922 0,'-3'0'332'0,"3"0"-337"0,0 0 1 0,0 0-68 16,0-1 2-16,-2-8-534 0</inkml:trace>
  <inkml:trace contextRef="#ctx0" brushRef="#br0" timeOffset="13579.73">27718 2075 875 0,'0'0'372'0,"0"0"-278"0,0 0 0 0,0 7-11 15,0 1 2-15,0 12-37 0,0 8 0 0,-1 28-20 16,-2-11 0-16,-4 16 9 0,-1 2-16 16,0 0-16-16,-8 32 0 15,6-56-4-15,7-10 0 0,-2-9-7 16,5-15 1-16,-2 5-2 0,2-7 2 0,2 3 1 16,3-4 0-16,-2-13-6 0,1 8 0 15,34-19-5-15,1-22 2 0,6-22-1 16,-15 21 1-16,0-1 2 0,-1-7 1 0,0-4 5 15,0 0 1-15,0 9-1 16,-3 11 0-16,-6 21 10 0,-4 6 0 0,-10 10 17 16,1 0 1-16,-5 7-3 0,-8-4 1 15,8 13 1-15,-5 52-13 0,-5-22-8 16,-3 6 2-16,8-38-8 16,-6 18 1-16,3-12-9 0,6-4 0 0,-4-7 2 15,8-6-1-15,-1-3 2 0,0-8 0 16,9 4 4-16,36-23 1 0,1-28 5 15,-14 8 1-15,2-2 1 0,-3 2 1 0,0 8 9 16,-4 4 0-16,0 5 24 16,-4 10 4-16,-16 20-26 15,6 0 1-15,-4 21-6 0,-9-7-1 16,-2 13-16-16,-1 8 1 0,-1 3-52 16,-5 2 2-16,3-21-151 0,-3 22 0 0</inkml:trace>
  <inkml:trace contextRef="#ctx0" brushRef="#br0" timeOffset="14103.96">28591 2470 511 0,'-9'-8'399'0,"7"5"-266"0,-1 1 1 0,0 1-14 16,1 1 0-16,-2 1 27 0,-2 6-62 15,10 0-60-15,-29 27 0 16,17 13-13-16,0-19 1 0,2 0-8 16,1-3 1-16,2-2-5 0,0 2 0 0,0-7-5 15,0-12 0-15,0 5-17 0,3-8 1 16,0-1 2-16,1-1-1 0,4-9-10 15,-2 8-1-15,6-14-25 0,40-38 9 16,5-36 36 0,-18 35 0-16,-7 12 14 0,0 3 1 0,7 1 40 15,-2 6 36-15,-6 14-38 16,-22 17 1-16,-3 2-13 0,11 2-1 16,-9 16 5-16,-3 16-19 15,0 0-20-15,-2 1 0 0,0-13-17 16,0-10-1-16,2-9 8 0,1-3 1 15,6 9-4-15,-1-17 2 0,18 11 6 16,-5-10 1-16,13-7 5 0,-17 3 1 0,-11 6 5 16,-3 1 0-16,11-2 15 15,-5 2 1-15,-21 8-6 0,14-1 0 0,1-2-8 16,-2 0 1-16,-1 7-8 0,14 35 1 16,-13-33-14-16,1-7 0 0,4 11-31 15,4-7 1-15,-6-5-93 0,0-4 1 0,-5-2-54 16,6 4 0-16</inkml:trace>
  <inkml:trace contextRef="#ctx0" brushRef="#br0" timeOffset="14495.77">28506 2331 453 0,'0'0'388'0,"0"0"-257"16,0 0 1-16,0 0 41 0,-1 6-56 16,1-3-79-16,-5 14-1 15,-1 8-25-15,-3 18 0 0,2-12-13 16,-3 5 0-16,2 0-66 0,2-1 1 0,-3 5-275 15</inkml:trace>
  <inkml:trace contextRef="#ctx0" brushRef="#br0" timeOffset="15084.24">29151 1562 677 0,'0'-4'257'0,"8"3"-246"0,0-2 1 16,3 2-11-16,12-3 1 0,6 3-20 0,5-1 2 15,24 2-11-15,-18 0 2 0,-5 0 6 16,-21 0 1-16,15 0 8 0,-6 0 1 0,-7 0 5 15,-4 0 1-15,-5 0 16 0,-2 0 1 16,-3 2 9-16,-7-1-1 0,5 1 4 16,2-1 0-16,-1 0 1 0,-1 0-1 0,0 2 27 15,0 5-5-15,0-2-30 16,2 32-1-16,1-27-5 0,0 18 1 16,9 6-4-16,-3-6 1 0,-2-11-3 15,9 42 1-15,-6-9 31 0,-1 12 0 0,1 10 28 16,6 54 1-16,-7-13 71 0,0 72-10 15,-7-11-77-15,-7-71-1 16,-2-20-17-16,-6-21 2 16,-2-3-14-16,-4-9 0 0,0-4-10 0,-6-9 2 15,0-6-5-15,-4-3 0 0,3-12-12 16,-3-2 1-16,3-8-23 0,0-3 1 0,15-3-71 16,-15 0 0-16,-3-3-262 0,-2-6 1 15</inkml:trace>
  <inkml:trace contextRef="#ctx0" brushRef="#br0" timeOffset="20439.88">21183 3627 593 0,'40'0'219'0,"-8"-3"-215"16,-1 1 1-16,-2-3 7 0,129-17 1 16,-124 16-4-16,38-10 1 0,-35 9-5 0,78-21 0 15,-32 8 8-15,8 7 1 0,3 4 0 16,3 6 0-16,0 3-10 0,-1-5 1 0,-1 1-4 15,0-5 0-15,4 1 2 0,-7 0 1 16,-2 1-4-16,-5-2 0 0,-7 1 0 16,-3 1 1-16,-2 6-1 0,-4-3 1 0,3-1-1 15,0-4 1-15,6 0-1 16,2-6 2-16,5 2-2 0,4-2 0 0,-2 0-3 16,-5-1 2-16,2-3 0 0,1-3 1 15,4 0 0-15,0 3 1 0,3 2 0 0,-3-1 0 16,1 5 2-16,-6 6-1 0,-5 3 4 15,-5-1 1-15,-3 3 49 0,-2 2 0 0,-3 0 7 16,-1 0 0-16,15-1 4 0,61-4-25 16,11-5-24-1,-49 5-1-15,-16 4 2 0,3 1 1 0,0 1 6 16,-4 6 2-16,1 4-2 0,7 5 1 16,16 7 35-16,53 9 2 15,11-4-38-15,-54-16 2 0,-10-2-11 16,18-10 1-16,4 0-8 15,6-9-1-15,2-2-1 0,8-8 1 0,1 1 7 16,-6 0-1-16,18 4 32 0,54 8-33 16,-41 4-14-16,-87 2 1 15,-16 2-34-15,19 17-114 16,-10 18-60-16,-38-13 0 0</inkml:trace>
  <inkml:trace contextRef="#ctx0" brushRef="#br0" timeOffset="34095.9">30948 1804 854 0,'-37'0'408'0,"7"9"-330"0,1 1-1 0,-1 5-37 15,-114 67 0-15,110-44-7 0,-55 80-4 16,23-13-9-1,23-26 0-15,20-21-1 0,18-14 1 16,2-3-3-16,3-7 1 0,6-4-4 16,-1-16 0-16,5-4-4 0,14 21 1 0,-1-16-4 15,17 1 1-15,-5-9-5 0,2 1 1 16,-15-6-14-16,18-1 0 0,-20-4-33 0,21-5 0 16,0-3-45-16,16-13 1 0,-28 3-32 15,-4 1-1-15,-8-2-19 0,-8 1 1 0,-9-4 16 16,-9 3-1-16,-6 14 72 0,-21-18 1 15,-1 17 49-15,-4 4 1 0,-24-1 47 16,44 6 0-16,-16-1 64 0,22 1 2 0,-13 0-22 16,20 1 1-16,-18-1-43 15,23 0 0-15,0 3-24 0,23-6 1 0,-14 3-21 16,8-1 1-16,34-3-20 0,19-3 0 16,-27 5-202-16,82-14-33 15,-32 2 50-15,1 3 1 0</inkml:trace>
  <inkml:trace contextRef="#ctx0" brushRef="#br0" timeOffset="34615.49">31371 1703 735 0,'0'0'407'0,"0"0"-323"0,0 0 1 0,0 7-11 16,0 2 0-16,0 27 10 0,1 50-33 16,-1 5-33-16,3 148 1 15,-3-151-12-15,0-1 1 0,0 2-3 16,0-4 0-16,0-2 4 0,0-2 1 0,0-5-6 16,0-12 1-16,0-10-6 0,0-13 1 15,0-50-28-15,0 23 1 0,0 15-40 16,0-10 1-16,0-17-20 0,0 9 0 15,0-35 29-15,3 24 0 0,-3-18 13 16,5-44 1-16,-2 29 8 0,0-34 2 0,5-106 20 16,1-5 40-16,8-4 1 15,8 67 0-15,1 24 4 0,6 14-1 16,3 10 2-16,5 19 0 0,2 13 0 16,-1 19 0-16,-4 9-5 0,-3 4-1 0,-3 8-12 15,0 6-1-15,-20 1-7 0,15 13 1 0,1 18-4 16,-21-26 0-16,6 36-5 0,-9-20 1 0,-6-14-8 15,-1 1 0-15,-7 15-11 0,-8 1 0 16,-21 18-2-16,-20-2-1 0,12-10 13 16,-2 2 0-16,6-3 13 0,5-3 0 15,13-9 14-15,6-4 0 0,14-4 8 16,6 1 2-16,11-10-5 0,4 11 0 0,14-1-11 16,31 11 1-16,-34-23-11 0,50 17 1 0,-26-12-9 15,-2 0 0-15,1-3-42 0,-3-2 1 16,-6-4-57-16,-23-4 0 0,16 0-142 0,-9-2 1 15</inkml:trace>
  <inkml:trace contextRef="#ctx0" brushRef="#br0" timeOffset="35328.51">31882 1203 404 0,'9'-12'225'0,"1"4"-144"15,1 6 1-15,1-1-16 0,23-5 0 0,-19 8-39 16,14-1 2-16,10 9-6 0,19 22-3 16,-10 34-8-16,-38-7 1 15,-11-32 3-15,-5 49 0 0,-8-26 20 0,6-26 0 16,-9 2 93-16,-19 42-14 0,0-16-84 16,24-41 2-16,10-9-1 15,1 0-1-15,5 2 0 0,17-2-56 16,-7-4-33-16,32 2 1 0,25-8-37 15,-28-1 0-15,2-1-20 0,-4-3-1 0,29-17-122 16,-21 0 124 0,-10-1 115-16,-17 12 0 0,-15 3 34 15,-7 6 0-15,3-7 18 0,-4-13 0 0,-2 25 14 16,-1 2 2-16,-2-7-30 0,2 10 0 0,-8-8-2 16,13 18 2-16,-4-2-6 0,-10-2 0 15,4 11-10-15,-41 27 1 0,45-1 14 0,1 3-13 16,7-1-24-16,-1-30 1 15,11 17-5-15,2-8 1 0,19-5-30 0,12-6 8 16,-36-15 17 0,1-3 0-16,24-10 6 0,-27-7 1 0,5-22 0 15,-8 10 0-15,-3-2-2 0,-1 14 1 0,-1-22 2 16,-1 19 0-16,0-31 0 0,3-5 1 16,7-92 4-16,3 32 27 15,0 35-4-15,-9 56 1 0,4 16-17 16,-8 16 2-16,1-1 3 0,2-4 0 0,-1 7 14 15,-4 8 0-15,9 37 8 0,-7 11-20 16,0 30-11-16,-4 150 2 0,4-146-3 16,0-17 0-16,0-7-3 0,0-8 1 15,0-4-4-15,4-11 1 0,2-2-4 0,-6-49 0 16,6 42-19-16,3-4 0 0,-1-6-101 0,-4 0 2 16,-4-21-289-16,-1-1 1 0</inkml:trace>
  <inkml:trace contextRef="#ctx0" brushRef="#br0" timeOffset="35448.56">32773 1901 977 0,'-11'0'428'0,"3"0"-397"16,4 0-1-16,0 0-56 0,0 1 0 0,-6 4-349 16</inkml:trace>
  <inkml:trace contextRef="#ctx0" brushRef="#br0" timeOffset="82228.49">12047 6795 842 0,'-7'19'411'0,"3"-10"-330"0,3-3 0 0,2-1 60 0,6 7-48 16,5-7-67-1,6-2 0-15,8-4-9 0,15-7-1 16,-11-5-10-16,3-5 1 0,2-1-7 16,23-10 0-16,-17 16-4 0,-2 0 0 0,-5 8-5 15,-7 3 1-15,-13 4 19 0,-2 2 1 16,14 14 30-16,16 31-2 0,-11-4-20 15,0 3 1-15,5-13-8 16,1-13 0-16,37-1-5 0,-16-15 1 0,11-14-3 16,-32-2 1-16,0-3-3 0,75-25 1 15,-12-9-4-15,-46 19 1 0,-17 4 0 16,-8 8 0-16,-12 6-6 0,-5 4 0 16,-4 4-14-16,-6 2-1 0,2-2-80 15,-1 2-159-15,-6 0-118 16,3 0 1-16</inkml:trace>
  <inkml:trace contextRef="#ctx0" brushRef="#br0" timeOffset="85624.59">13863 6799 637 0,'-6'0'241'0,"4"0"-212"15,2 0 0-15,2 0 36 0,-1 0 0 16,2 0-8-16,-1 1 0 0,6 0-20 16,27 5 1-16,3-2-12 0,-6-3 1 0,4 1-6 15,4-2 1-15,-19-2 1 0,2 2 1 16,19-1 4-16,-1 0 2 0,22-2 1 16,-23 2 0-16,-5 1-3 0,-2 0 1 0,-18 0-5 15,19 1 2-15,-2 1-6 0,16 0 0 16,-11 1-2-16,4-3-1 0,5 1-1 0,6-1-1 15,3 0 10-15,-24 0 1 0,37-1 13 16,12 1-10 0,40-3-16-16,50 1 0 0,-125 2-4 15,-7 2 1-15,-42-1 1 0,43 2-1 16,-5 4-5-16,0 0 1 0,3-1-2 0,1-1 0 16,0-2-5-16,1 0 1 0,-1-3-10 15,-1 0 1-15,-3 0-18 0,1 0 2 0,-24 0-25 16,26 0 0-16,-17 0-170 0,-8 0-162 15</inkml:trace>
  <inkml:trace contextRef="#ctx0" brushRef="#br0" timeOffset="90532.12">18380 6566 768 0,'-3'8'385'0,"3"0"-257"0,0-4-20 15,-3 1-62 1,3-2 1-16,3 0 22 0,3 6-21 16,-3-16-34-16,5 8 2 15,29 6-8-15,-14-11 0 0,11-6-5 16,-8-2 1-16,0-1-5 0,1 2 1 15,-1 3 3-15,-1 2 1 0,-5 3 9 16,-2 2-1-16,-8 5 6 0,6-2 2 0,8 10 2 16,-9 2 1-16,2 5 16 0,18 14-4 15,-21-27-17 1,14 8-1-16,13-8-4 0,-13-6 1 0,-10-2-5 16,16 0-1-16,-3-7-1 0,1-2 0 15,-6 0 0-15,-4 0 0 0,-2 5-1 0,-5 0 0 16,-1 1-3-16,-3 4 0 0,-3-1-3 15,2 1 1-15,-5 1-3 0,2 0 1 0,-1 0-20 16,-13 0 2-16,13-1-98 16,-2 1-273-16</inkml:trace>
  <inkml:trace contextRef="#ctx0" brushRef="#br0" timeOffset="91188.62">18841 4786 722 0,'0'0'357'0,"0"0"-313"16,0 0 0-16,0 3 26 0,1 0 1 0,2 10-16 15,4 14 1-15,3 25-30 0,-1-5 0 16,-6-20-13-16,4 25 0 0,-1 2-8 0,-3-4 1 16,0 0-5-16,1-6 0 0,-1-9-2 15,1-5 0-15,-3-4-29 0,4-7-1 0,-5-12-29 16,3-3-1-16,2 16-1 0,-4-19 0 15,4 10-127-15,-13-32-34 16,7 21 107-16,-1 0-1 16,-1-1 27-16,0-4 0 0,-22-22 48 15,11 15-1-15,-4-4 35 0,7 8 1 0,13 10 26 16,-9-10 0-16,-1 3 34 0,3 0 1 16,-1 0 19-16,6 5-1 0,0 3 13 0,-7-4 1 15,4 8-17-15,-1 1 2 0,-24 36 59 16,29 0 22-16,12-24-20 15,15 15-30-15,27 3-73 16,19-43 1-16,-37-15-21 16,-16 4 1-16,-4 0-19 0,34-33 0 0,-6-6-52 15,-17 24-1-15,-1-5-238 0,-9-14-353 16</inkml:trace>
  <inkml:trace contextRef="#ctx0" brushRef="#br0" timeOffset="92703.78">20074 4573 560 0,'3'-7'374'0,"-3"5"-285"16,0 2 0-16,0 0 69 0,3 9 11 16,-3 13-56-1,-6 46-42-15,-3 5-48 16,-11 63 2-16,3-56-8 0,-3 4 1 16,5-34-8-16,2-8-1 0,0-6-7 15,2-7 1-15,5-5-5 0,2-13 0 0,-3 9-15 16,6-12 2-16,-6 6-11 0,3 3-1 15,-3-4-75-15,1-6-55 0,0-2 52 16,-6 8 1 0,12-18-2-16,-2 5 1 0,2-4 49 15,-9 3-1-15,6-5 47 0,0 1 1 0,-6-8 14 16,-28-35 0-16,32 29 16 0,-1-5 0 16,0 8 20-16,3 7 0 0,0-4 1 0,0 9 1 15,-2-9-11-15,4 13 2 0,7 15 15 16,-9-18 0-16,3 12 32 0,-3 20-22 15,12 26-23-15,-3-38 0 16,17 39 2-16,-3-42 0 0,12-1-4 16,-6-9 0-16,-12-8-16 0,17-3 0 0,1-4-15 15,2-9 1-15,28-31-64 16,-18 3-72-16,-9 1-12 16,-18 18 0-16,-17 20-205 0,3-24 0 15</inkml:trace>
  <inkml:trace contextRef="#ctx0" brushRef="#br0" timeOffset="94907.71">18291 3809 593 0,'-23'-3'357'0,"7"0"-288"0,3 3 0 0,2 0-25 16,-17-1 1-16,19 2-24 16,-23 3 0-16,15 3-19 0,-4 8 1 0,13 1-3 15,5 5 1-15,6 0 1 0,1 5 1 16,8-1 3-16,9 1 1 0,3 2-1 0,20 12 1 15,-23-20 3-15,37 31 8 16,-49-36 8-16,0-2 0 0,19 29 10 16,-23-15 1-16,-9-17-15 0,-3 5 0 15,-2 3-10-15,-7-4 1 0,0-2 5 16,0-2 0-16,-1-4-16 0,5-5 0 0,4-2-9 16,-2-3 0-16,0-5 0 0,13-2 1 15,-24-29 1-15,19 3 1 0,1-1-7 16,2-3 1-16,2 21-5 0,1-16 0 15,6 1-20-15,3 6 1 0,13-8-30 16,6 7-1-16,3 10-153 0,8-3-148 16,-18 11-102-16</inkml:trace>
  <inkml:trace contextRef="#ctx0" brushRef="#br0" timeOffset="95256.23">18600 3875 477 0,'-23'23'321'0,"9"-2"-248"15,2-1 0-15,4-2-12 0,-35 82 0 16,39-82-20-16,0 12 1 0,3-8-18 16,1-13 2-16,4-3-10 0,-3-2 1 0,9 12-9 15,13-9-1-15,-31-22-28 0,48 20 2 16,-3-27-9-16,-11-3 1 0,9-19 6 0,-12 10 2 15,-5 0 15-15,-3-2 0 0,-6 1 7 16,-3-7 0-16,-3-3 2 0,-3 22 1 0,2-25 10 16,-4 23 2-16,1-20 11 0,-1 28 1 15,-2-42-8-15,2 34 1 0,-1 10-23 16,0 12 1-16,3 6 15 0,3 26-1 16,-11-1-14-1,6 26 1-15,2 13-10 0,0-36 0 0,0 37-29 16,0-10 0-16,0-2-6 0,2-4 0 15,0 19-22-15,1-28-1 0,3-11-139 0,-1-4 1 16</inkml:trace>
  <inkml:trace contextRef="#ctx0" brushRef="#br0" timeOffset="97140.3">19656 3771 677 0,'0'-12'363'0,"2"-1"-215"16,3 8-84-16,0-2 0 0,14-14-29 16,4 16 1-16,0 0-20 15,3 3 0-15,-4 5-3 0,4 6 0 0,-5 7-3 16,-5 9 1-16,-1 23-4 0,-12-7 2 16,-3-17-5-16,-6 22 0 0,1-25-4 0,-5 22 0 15,-1-2-4-15,3-4 0 0,-4 3 1 16,9-36 1-16,6 0-23 0,-3 11 0 0,17-10-68 15,6-4 0-15,6-11-64 0,11-8 2 16,40-46-291-16</inkml:trace>
  <inkml:trace contextRef="#ctx0" brushRef="#br0" timeOffset="97452.3">20306 3862 501 0,'-6'1'413'0,"-2"7"-310"16,-1 3 0-16,-2 2-35 0,-18 23 2 15,6 6-31-15,9-15 0 0,8-4-19 16,6-17 0-16,0 2-6 0,3 5 0 0,5-3-13 15,13-1 1-15,-24-22-41 0,60 24 0 16,-42-21-17-16,38-13 1 0,-18-4 20 0,14-23 2 16,-24 16 25-16,-2-4 2 0,-8-2 9 15,-6-2 2-15,-4-2 0 0,-3-2 0 0,-4 21 11 16,0-26 1-16,-1 26 16 0,0-21 1 16,-5 4 5-16,-1 4 0 0,2 11-28 15,-7-2 0-15,8 22-17 0,4 4 1 0,2 10 7 16,6 5 1-16,-10-8 0 15,-5 44 0-15,9-5-2 0,-2 8 0 0,4-18-1 16,-1 30 1-16,4 36 0 0,8 39 1 16,0-74 4-16,2-9 1 0,1-3-3 15,-1-6 1-15,-1-7-4 0,2-3 1 0,-3-10-9 16,-1-2 2-16,0-7-62 0,-7-13 0 16,1 6-136-16,-6-9 1 0</inkml:trace>
  <inkml:trace contextRef="#ctx0" brushRef="#br0" timeOffset="107148.3">16632 6768 602 0,'0'0'357'0,"0"0"-273"16,0 0 1-16,0 0 91 0,0 0-48 16,0 0-91-1,0 0 2-15,0 0 11 0,0 0-8 16,0 0-27-1,0 0 2-15,0 0-3 0,0 0 0 0,3 0 1 16,-3 0 0-16,3 0-6 0,2 0 0 16,1-1-5-16,3-1 1 0,34-6-4 15,-17-2 0-15,-6 3-1 0,0 2 1 0,-1 3 0 16,0 0 0-16,0-1 3 0,1 3 0 16,-11 5 0-16,11 1 1 0,9 9-1 0,-7 3 1 15,-4-1-1-15,10 9 1 0,-20-18-1 16,19 14 1-16,-8-11-1 0,-8-7 1 0,15 4 11 15,7-5-8-15,-13-4-8 16,42-4 1-16,-22-6-2 16,-6-3 0-16,-1-3 0 0,0 3 0 15,-3 2 1-15,0 5 0 0,0 3 3 16,-1 3 1-16,1 4 6 0,2 0-1 0,-1 6 1 16,2 2 1-16,-14-7-1 0,33 14 2 15,-17-10-4-15,0-4 1 0,-2-3-4 0,-18-1 1 16,16-1-3-16,0-2 0 0,-4-3-8 15,-4-1 0-15,-3-1-16 0,-14 5-1 16,13-8-45-16,-8 7-1 0,-5 4-169 0,-17 4 0 16</inkml:trace>
  <inkml:trace contextRef="#ctx0" brushRef="#br0" timeOffset="110224.71">12376 6757 520 0,'-55'0'241'0,"18"0"-200"0,4 0 1 0,7 0 15 16,-3 0 2-16,-53-1-2 0,-28-20 0 0,113 19-23 15,-38-21-1-15,-16-22-21 0,21 5-1 16,1-7-7-16,3-4 1 0,0-6 2 0,0-4 0 16,0-6 2-16,4 0 0 0,0 0-5 15,2 1 1-15,2 0-3 0,0 3 1 0,0 0 0 16,-1 1 1-16,3-3-5 0,2-1 1 15,3 3-2-15,10 3 1 0,1 1-2 16,1-1 1-16,4 62 0 0,1-58 0 16,20-24 0-16,17 4 0 0,-1 26-1 15,4-1 0-15,9 5 1 0,5 2 0 0,6 9-1 16,1 0 0-16,7 5-1 0,8 3 1 16,1 3-1-16,3 6 1 0,-3 4 2 15,-3 8 1-15,-2 4-2 0,-7 2 0 0,-4 6-3 16,-8 17 1-16,-4 10 5 0,-9 13 0 15,-6 9 2-15,-8 8 0 0,-6 13 2 0,-4 8 1 16,-5 14 3-16,-5 18-1 0,-2 24 68 16,-13 75-32-16,-16 9-39 15,-4-83 1-15,-3-23-3 0,-4-20 0 16,2-9-1-16,-8-14 0 0,2-6-12 16,-3-7 2-16,2-5-35 0,-5-8 2 15,0-6-57-15,-2-11 1 0,-1-13-143 16,-6-9 1-16</inkml:trace>
  <inkml:trace contextRef="#ctx0" brushRef="#br0" timeOffset="116855.96">12437 11072 575 0,'-29'7'298'0,"6"0"-245"0,5 3 1 0,-2-5 11 16,-79 31 1-16,78-31-11 0,-19 5 0 16,-15 0 21-16,19-8-33 15,-24-2-30-15,36-6 1 0,-30-6-8 16,-7-22 0-16,4-24-7 0,19 5 1 15,-2-11-2-15,3-6 0 0,4-18-3 0,3-15 0 16,2-8 2-16,8-4 0 0,5 0-1 16,10 6 1-16,10 3-4 0,4 4 1 0,8 2-1 15,21-2 1-15,13-9-17 16,58-44-2-16,20 24 10 16,-27 58 1-16,-4 16-4 0,9 8 2 15,4 2 3-15,3 11-1 0,-1 8-1 16,1 20 1-16,-2 8-8 0,-6 11 1 0,-5 11 9 15,-13 31 0-15,-10 11 11 0,-19 11 1 16,-10 10 6-16,-23 20-1 0,-11 9 10 16,-13 25 0-16,-11 5 2 0,-28-2 0 0,-12-1-4 15,-22 1 2-15,-7 1-2 0,-9-8 0 16,0-13-3-16,-1-24 1 0,6-12-8 0,8-16 0 16,1-6-14-16,12-12 1 0,3-5-37 15,2-8 1-15,4-11-56 0,8-9 1 0,-5-15-168 16,1-7 2-16</inkml:trace>
  <inkml:trace contextRef="#ctx0" brushRef="#br0" timeOffset="123472.74">19512 10776 792 0,'-4'5'344'0,"2"-4"-308"16,0-1 1-16,4 0 60 0,1 0-17 15,0 0-59 1,-3 0 1-16,6 1-7 0,3-1 0 0,22 3 5 15,-3-7 0-15,-4-2 28 0,2-1-10 16,1-1-26 0,14-4 1-16,-17 6-3 0,-7 3 0 0,3-1 2 15,-1 0 0-15,4 3 3 0,-2 0 0 16,-10 1-2-16,1 2 1 0,22 2-2 16,5 3-1-16,-25-3 0 0,28 3 1 0,-14-4-2 15,1-2 0-15,5-1 4 16,-11 0-5-16,15-1-4 15,-22 1 2-15,38-3 2 0,-27 1 0 16,-8 2 4-16,10 0 0 0,-19 2 3 0,8 1 0 16,1-2-1-16,11 5 1 0,-11 0-3 15,-9-3 0-15,17 4-4 0,-22-6-1 0,16 4-4 16,-19-5 0-16,4 1-12 0,-12-2 0 16,12 1-27-16,-3 0 0 0,-3 0-64 15,2 0 0-15,-1-3-557 0</inkml:trace>
  <inkml:trace contextRef="#ctx0" brushRef="#br0" timeOffset="139772.24">22301 6726 578 0,'10'-12'333'0,"-6"8"-257"15,-4 3 1-15,0 0 11 0,0-1 0 16,0 9-3-16,1-5 1 0,1 28 31 0,-9 47-37 16,-3 2-55-1,-5 64-1-15,-15-21-11 0,8-59 0 0,-1-2-9 16,2-6 1-16,2-3-4 0,0-15 0 16,7-6-31-16,7-3 2 0,4-8-40 15,1-15 1-15,3-2-133 0,6-10-47 16,-3-10 185-16,37-13 2 15,8-47 54-15,-2-17 0 0,-20 22 29 0,0-9 2 16,0-1 38-16,-7-1 0 16,3 8 7-16,-7 25 0 0,-4 11-24 0,-4 29 1 15,-3 9 26-15,2-1-1 0,-3 12-18 16,9 11 0-16,-15-7-27 0,28 58 2 16,-15-16-19-16,0 3 1 0,0 0-7 0,-4-4 0 15,0-7-2-15,-1-2-1 0,-4-8-21 16,3-7 1-16,-1-6-41 0,-1-7 1 0,-1-5-16 15,-4-12 0-15,1 0-50 0,5 7 2 16,-7-23-12-16,6 11 1 0,16-25 56 16,-4-34-1-16,-3 10 69 0,-2-3-1 0,9-38 48 15,-3 26 0-15,-3 0 32 0,-1 4 2 16,-4 6 57-16,-4 21-28 16,-2 38-43-16,-1-3 1 15,-6 27 17-15,-7 5-38 0,-6 59-27 16,-15 29 0-16,6-51-6 15,-5-1 1-15,9-21-64 0,2-6-185 16,0-14-13-16,10-18 2 16</inkml:trace>
  <inkml:trace contextRef="#ctx0" brushRef="#br0" timeOffset="139932.25">22875 6896 807 0,'18'0'479'0,"1"7"-257"0,-6 8-147 16,0 5-1-16,46 82-33 15,-51-74 1-15,11 40 7 0,2 30-19 16,-3-18-24-16,-2-26 1 16,-1-13-27-16,-4 1-70 0,1-10-57 15,-5-15-1-15,-7-15-222 16,-1-2 0-16</inkml:trace>
  <inkml:trace contextRef="#ctx0" brushRef="#br0" timeOffset="140803.24">20581 6842 763 0,'0'0'379'0,"-6"3"-244"0,-7 29-15 16,-2 2-95-16,-5 26 2 16,-52 137-21-16,61-159 0 0,-15 33-5 15,3-2 0-15,6 0-4 0,8-12 1 0,3-7-3 16,6-12 1-16,3-23-5 0,0-4 1 15,4 12 5-15,6-5 0 0,13-4 3 0,8-11 0 16,-20-7-12-16,15-4 0 0,15-15-88 16,36-33-101-16,-14 4 47 15,-15 9 1-15,-14 9-48 0,-5 1 1 16</inkml:trace>
  <inkml:trace contextRef="#ctx0" brushRef="#br0" timeOffset="141036.75">20991 7194 309 0,'0'-47'294'0,"-2"22"-186"0,-2 6 1 0,-1 4-22 15,-21-60-1-15,20 68-29 0,-10 7-1 16,-8-2-27-16,13 4 1 0,2 4-15 16,-17 11 1-16,15 7-6 0,3 26 1 0,10-29-4 15,-2 19 1-15,6-21-1 0,2 22 0 16,20 24 11-16,17 4 102 0,-17-20 30 16,-17-15-38-1,-13-10-82-15,-7-14-1 0,-6-1-16 16,-8 9-1-16,-22 9-8 0,-13-5 0 15,19-15-15-15,4-4 0 0,18-1-30 16,-16-2 1-16,20-3-53 0,-13 0 0 16,6-8-66-16,-3-10-1 0,12-30-466 15</inkml:trace>
  <inkml:trace contextRef="#ctx0" brushRef="#br0" timeOffset="141355.85">21092 6953 548 0,'20'-13'279'0,"-9"8"-247"16,0 3 0-16,-1-3-25 0,23-5 2 0,-18 6-20 15,-1-1 1-15,-11 4-27 0,0-1 1 16,3-2-3-16,-6 4 1 0,-6 4 10 16,9-4 2-16,-3 0 16 0,3 2 0 15,-6 4 12-15,3-2 1 0,0 24 15 16,-6-9 0-16,-8 22 34 0,5-3 6 15,1 3-19-15,-1 1 1 16,3-2 7-16,3-1 1 0,1-21 1 0,-2 23 0 16,1 0-12-16,-1 1 1 0,4-1-17 15,-3-1 1-15,3-4-15 0,0 0 1 0,0-6-7 16,0-1 0-16,0-18-13 0,0 22 1 16,0-18-26-16,0-10 0 0,3-3-75 15,4 7-89-15,-9-35 9 16,5 27 3-16</inkml:trace>
  <inkml:trace contextRef="#ctx0" brushRef="#br0" timeOffset="141768.35">21482 6933 182 0,'0'-7'212'0,"0"-1"-115"15,0 4 0-15,-4 1 61 0,3 1-48 16,-4 1-76-1,0-4 0-15,7 10-12 0,-9-6 2 0,1 2 12 16,3 0-13-16,3-1-21 16,0 0 1-16,0 0-7 15,-6 1 0-15,3 0 5 0,2-1 0 16,1 3 38-16,-2-3 1 0,1 11 5 0,-32 21 0 16,33 27 29-16,-3-14-11 15,-3 25-45-15,-4 5 0 16,-5 43-13-16,-1-39 0 0,5-31-14 15,1-8 1-15,7-23-46 0,-4 16 1 0,2-4-201 16,1-11-179-16</inkml:trace>
  <inkml:trace contextRef="#ctx0" brushRef="#br0" timeOffset="141919.84">21441 7151 305 0,'12'-36'271'0,"-3"18"-198"0,-2 6 1 0,-1 4 4 16,14-18 2-16,-11 27-22 0,-3 8 1 15,3 9-30-15,-15-14 0 0,28 64-17 16,-19-33 0-16,-1 0-8 0,-1-3 0 0,-1-15-64 16,0 10-131-16,3-21-21 15,-3 8 0-15</inkml:trace>
  <inkml:trace contextRef="#ctx0" brushRef="#br0" timeOffset="142040.34">21681 7100 453 0,'4'-30'413'0,"-2"21"-304"0,-1 4 0 16,-2 1-51-16,-1 2 1 0,-2 9 16 15,-9 11-47-15,-11 29-27 16,-15 33 0-16,4-8-37 16,18-32 1-16,-1-8-86 0,4-6-1 0,-3-10-148 15,3-9-1-15</inkml:trace>
  <inkml:trace contextRef="#ctx0" brushRef="#br0" timeOffset="142208.34">21651 7074 749 0,'8'0'410'0,"-3"5"-337"0,2 1 2 0,-4 5-37 16,13 20 1-16,-6 0-26 0,0 2 1 15,-1 3 5-15,5-1-1 0,1 0-20 16,11 14 1-16,-7-23-67 0,-4 3 1 0,-9-19-93 16,5 11-1-16,-11-15-171 15,-2-4 0-15</inkml:trace>
  <inkml:trace contextRef="#ctx0" brushRef="#br0" timeOffset="142452.35">21933 6593 677 0,'-2'-2'388'0,"2"2"-302"16,0 0 0-16,-3 6-13 0,1 3 1 0,-2 21-40 15,-3 13 1-15,-3 17-20 0,2 10 1 16,2 14-4-16,-8 97 1 0,14-85-6 16,0-20 0-16,5 2-3 0,15 14 0 15,29-13-34-15,-11-41 1 16,7-4-143-16,39 1 79 0,2-11-116 16,-9-14 1-16</inkml:trace>
  <inkml:trace contextRef="#ctx0" brushRef="#br0" timeOffset="142696.35">23283 6291 674 0,'0'-35'350'0,"4"14"-217"0,3 13-53 15,3 1 2-15,6 2-13 0,6 25-1 16,27 66 11-16,9 110-32 16,-20 0-30-16,-32-51 1 0,-9-14-10 15,-15-2 0-15,-8-2-31 16,-8-23 2-16,-3-6-61 0,0-13 1 0,3-8-86 16,2-19 0-16</inkml:trace>
  <inkml:trace contextRef="#ctx0" brushRef="#br0" timeOffset="143088.89">24086 7047 1029 0,'8'-12'457'0,"8"-3"-403"15,2 1 1-15,6 2-35 0,99-43 2 16,-89 49-24-16,34-6 1 0,22 6-106 16,19 5-78-16,-9 1-66 15,-54 4 2-15</inkml:trace>
  <inkml:trace contextRef="#ctx0" brushRef="#br0" timeOffset="143240.38">24106 7312 1115 0,'0'0'427'0,"37"0"-359"16,4-3-43 0,5-2-1-16,37-2-34 0,183-22 0 0,-211 22-23 15,45-11 1-15,-3 2-53 0,6 5 1 16,-4-1-85-16,-2-9 1 0,5-6-381 0</inkml:trace>
  <inkml:trace contextRef="#ctx0" brushRef="#br0" timeOffset="143456.4">24891 6591 805 0,'0'0'284'0,"10"-1"-262"16,3 1 0-16,7 1 15 0,87 8 1 15,-76-2-22-15,38 16 2 0,-7 14-14 0,-7 5 0 16,-17 10-2-16,-8 5 1 0,-17 26 9 16,-16 23 12-16,-52 2-13 15,-4-46 0-15,4-12-9 0,4-3 1 16,-2 0-24-16,2 8-148 16,37-32-112-16,11-14 0 0</inkml:trace>
  <inkml:trace contextRef="#ctx0" brushRef="#br0" timeOffset="143821.07">26116 6726 839 0,'-22'59'379'0,"-5"6"-298"16,10-5-45-16,5-13-41 15,-43 160 1-15,51-185-44 0,3 13 0 16,1-4-71-16,0-25 0 0,0 13-101 0,0-18-1 16</inkml:trace>
  <inkml:trace contextRef="#ctx0" brushRef="#br0" timeOffset="144244.09">26142 7018 337 0,'13'-57'311'0,"-3"27"-187"16,-3 7 0-16,0 6-36 0,27-53 0 16,-27 67-18-16,6-1 2 0,-13 11-5 15,23 1 2-15,-17 5-28 0,19 24 1 0,-3 22-27 16,-7-14 1-16,-3-3-13 0,0-3 0 16,1-3-25-16,-1-7-1 0,6-1-127 15,7-10-137-15,-16-19 58 16,16 1 2-16,-1-20-151 0,-4 1 304 15,32-35 140-15,-11 4-1 16,7-32 75-16,-25 22 0 16,-9 10 21-16,2 10 1 0,-9 22-40 0,-4 9 1 15,-3 9-31-15,0 3 0 0,-6 6-22 16,5-5 2-16,-7 5-26 0,-25 47 1 0,-11 1 10 16,0-4-30-16,1-7-26 15,7-15 0-15,17-14-43 16,3-4 2-16,11-9-83 0,2-3 1 0,1-2-51 15,-8 2-1-15,18-13 24 0,-6 1 1 16,6-45 114-16,8 17 1 0,7 7 108 0,16-10 1 16,-24 36 58-16,11-6 1 0,7 10 6 15,-14 6 0-15,-7 8-27 0,9 11 1 0,8 38-46 16,-10-7 1-16,4 6-22 16,-1-1 0-16,1-5-34 0,3-3 0 15,-1-7-25-15,1-7 0 0,-8-7-31 0,2-7 1 16,-3-8-83-16,-8-8 2 0,-3-6-139 15,-2 0 1-15</inkml:trace>
  <inkml:trace contextRef="#ctx0" brushRef="#br0" timeOffset="144587.59">26987 6107 850 0,'9'-2'381'0,"1"2"-328"0,-3 0 2 16,4 4-19-16,23 4 1 0,-2 22-20 15,-13 4-1-15,-4 9-4 0,-7 3 1 0,-5-1 12 16,-2-3 0-16,-4-24 12 16,2 0 0-16,-6 11-7 0,1-4 0 15,-1-7 5-15,5-15 0 0,5 0-7 0,-1 9 1 16,29-15-12-16,22-17-78 16,66-13-140-16,55-17-337 15</inkml:trace>
  <inkml:trace contextRef="#ctx0" brushRef="#br0" timeOffset="144692.59">27704 6642 812 0,'-7'4'348'0,"1"-4"-358"16,3 1-1-16,-5-3-357 0</inkml:trace>
  <inkml:trace contextRef="#ctx0" brushRef="#br0" timeOffset="149452.13">18867 8651 688 0,'-28'16'290'0,"-4"12"-231"15,4 8-31-15,10-9-25 16,-59 109 1-16,74-115-5 16,1 18 0-16,7-1 1 0,6 0 0 0,-2-20 6 15,2-1 1-15,24 33 2 0,4-2 2 16,-15-21 18-16,-3-6 2 0,-16-10 70 16,-2 18-17-16,-6-4-61 15,-7-13 2-15,-18 26-3 0,3-26 1 16,2-5-8-16,-9 1 1 0,17-12-18 15,9-1 0-15,1-6-4 0,-6-22 0 16,9-7-7-16,7-17 0 0,0 26-11 16,7-30 2-16,14-31-14 0,-1 44 1 0,15-7-19 15,-11 32 1-15,2 7-23 0,-2 3 2 16,2 6-32-16,-2 0 1 0,-18 6-41 0,28-5 0 16,-26 6-181-16</inkml:trace>
  <inkml:trace contextRef="#ctx0" brushRef="#br0" timeOffset="149752.13">19177 8875 241 0,'0'-11'283'0,"0"7"-176"16,-3 2 0-16,-3 4-21 0,0 1 0 16,-5 9 29-16,-17 27-46 15,-2 21-49-15,4 15 0 0,24-47-9 16,2-17-1-16,2 7 0 0,1-2 0 16,1-13-1-16,4 5 1 0,1-9-25 0,14-2 1 15,-3-12-9-15,16-19 2 0,-3-22 4 16,-11 14-1-16,-6-2 6 0,0-1 0 0,-7-3 7 15,-1 2 0-15,-5-4 6 0,-3 22 1 16,0-28 7-16,0 26 0 0,0-28 10 16,0 3 2-16,0 36-6 0,-3-23 1 0,3 11-5 15,0 11 0-15,0 21 18 0,0-6-1 16,0 36-11-16,0-3 0 0,0 36-4 16,0-6-4-16,0 74-9 15,-7 88 0-15,2-146-6 16,2-5 1-16,1-4-41 0,2-15 1 0,0-7-75 15,0-15 0-15,0-36-162 0,0 28 0 16</inkml:trace>
  <inkml:trace contextRef="#ctx0" brushRef="#br0" timeOffset="150239.6">20289 8819 765 0,'-5'11'422'0,"-4"8"-346"0,3 3 1 16,-3 2-27-16,-37 102 1 0,37-98-32 15,-10 33 1-15,4-4-16 0,2-4 1 0,3-6-17 16,2-3 0-16,5-4-48 16,1-24 0-16,1 14-44 0,1-20-1 0,0 17-13 15,0-23-1-15,1-3-19 0,1 0 1 16,0-12 17-16,-1 11 1 0,4-12-89 15</inkml:trace>
  <inkml:trace contextRef="#ctx0" brushRef="#br0" timeOffset="150971.95">20002 8790 507 0,'0'-7'276'0,"6"0"-213"0,2 5 1 0,9 0 31 16,98 2-42 0,-81 11-40-16,13 16 0 0,-30-8-6 15,32 34 1-15,-32-9-2 0,-5 1 0 16,-10 5 3-16,-4 0 0 0,-4-22-1 16,-4-1 2-16,-11 23 10 0,-23 25 0 0,-28 2 63 15,10-16 46-15,12-10-94 16,22-27 0-16,22-18-22 0,3-4-1 15,9-2-5-15,6 0 0 0,2 0-36 16,-11 0-1-16,60-4-118 0,37-15-96 16,-25-5 111-16,40-23 0 15,-73 23 48-15,-5-2 2 16,-6 1 71-16,-4 0 2 0,-7 3 62 0,-3 3 1 16,-14 11 39-16,6-9 1 0,-1-7 5 15,-8 20 0-15,0 1-39 0,-2 1 0 0,-4 4 11 16,0 6-26-16,-3-1-35 15,-3 7 1-15,-44 34-10 16,44-14 1-16,10-16-3 0,2-11 1 0,3 7-9 16,1-12 1-16,10 10-24 0,-4-12 1 15,-1-3-10-15,21-6 0 0,5-17 14 0,0-24 1 16,-12 8 22-16,-3-1 0 0,-6-7 11 16,0-2 1-16,-7-3 10 0,-2 0 1 0,-5 30 17 15,0-27 2-15,0 30 14 0,0-20 0 16,0 8-14-16,0 24 0 0,0-12-25 15,0 19 1-15,0-7 10 0,0 8-1 16,0 27-7-16,0-1 0 0,0 14 13 16,0 37 11-16,0 6-21 15,2 54 0-15,2 31-7 0,-2-127 2 16,3-3-10-16,1-6 0 0,-6-34-3 16,6 29 1-16,0-5-68 0,-5-16-192 15,-2 1-180-15,-2 7 1 16</inkml:trace>
  <inkml:trace contextRef="#ctx0" brushRef="#br0" timeOffset="152720.44">21444 9231 706 0,'5'0'306'0,"10"0"-222"0,3 0-54 16,-2 0 2-16,-1 0-22 0,17 0 0 16,2 0-34-16,16 0-1 0,-34 1-64 15,31 2 2-15,-21 1-90 0,-19-3 1 0</inkml:trace>
  <inkml:trace contextRef="#ctx0" brushRef="#br0" timeOffset="152839.94">21540 9486 657 0,'0'-1'237'0,"1"1"-231"0,3 0 2 16,1-2 0-16,4 1 0 0,8-1-12 16,10-4 1-16,25-8-174 0,15-20-260 15</inkml:trace>
  <inkml:trace contextRef="#ctx0" brushRef="#br0" timeOffset="153179.96">21915 9005 389 0,'-12'0'151'0,"6"0"-147"15,5 0 0-15,-2 0 9 0,3 0 1 16,0 0-4-16,3 1 0 0,-6 0-5 0,3 2 0 15,0-1-4-15,0-1 1 0,0 1 3 16,-2 1 2-16,2 0 23 0,0 0 2 0,0-2 25 16,0 1 1-16,0 1 5 15,0 2 0-15,0-4-1 0,0 2 1 0,0 0-10 16,0-1 0-16,0 1-22 0,0-1 1 16,0 2-12-16,0-4 1 0,2 7 20 15,10 3-17-15,20 42-19 16,27-21 2-16,-44-23-4 0,26 21 0 15,-19-2 6-15,-7 3 0 0,-4 2 0 0,-7-1 1 16,-8 1-4-16,-2-16 0 0,-2 0-10 16,-4 16 1-16,-21 18-77 0,-8-6-138 15,18-22-13 1,17-20 2-16</inkml:trace>
  <inkml:trace contextRef="#ctx0" brushRef="#br0" timeOffset="153368.44">22413 8938 614 0,'-9'49'279'0,"5"-18"-242"16,-3-2 0-16,1 5 19 0,-21 136-40 16,23-143-40-1,4 5 0-15,0-21-30 0,0 0 1 0,0 8-43 16,0-4 0-16,0 0-37 15,0-15 1-15</inkml:trace>
  <inkml:trace contextRef="#ctx0" brushRef="#br0" timeOffset="153563.85">22526 9231 605 0,'7'40'349'0,"-2"-19"-275"0,-1-3 1 0,3-7-11 16,15 32 0-16,19-26 2 0,0-14-24 15,-26-6-36-15,-5-4 1 16,28-10-11-16,-32-2 1 0,-1-5-5 16,-4-19-1-16,-1 28-37 0,-5-17-61 15,1 5 12 1,1 18 0-16,-8-23-115 0,5 18 0 0</inkml:trace>
  <inkml:trace contextRef="#ctx0" brushRef="#br0" timeOffset="153968.35">23097 9117 820 0,'-22'28'401'0,"10"-12"-344"16,3-1 2-16,0-1-31 0,-24 61 2 16,33-64-23-16,0-1 0 0,0 7-5 15,4-12 1-15,4 5-16 0,6 0 1 0,-4-10-9 16,8 0 2-16,5-8 6 0,9-12 0 16,-10-6 7-16,7-26 1 0,-12 12 8 15,-1 0 1-15,-6-2 2 0,-4 0 0 16,-4-3-2-16,-1 20-1 0,-2-24 2 15,-2 23 1-15,-1 1 11 0,-2-48 1 0,1 33-5 16,0 9 0-16,2 12-9 0,1 16 1 16,2 3 13-16,-3-3-1 0,6 24-3 0,-9 11 2 15,3 39-7-15,1-32 1 0,1 33-9 16,1 5 1-16,-3 85-8 0,-1-98 1 0,2-6-50 16,-3-12 1-16,2-2-60 0,-2-7 1 15,5-37-266-15</inkml:trace>
  <inkml:trace contextRef="#ctx0" brushRef="#br0" timeOffset="156580.32">16464 11142 851 0,'-12'0'353'0,"8"-1"-329"16,-1 0 1-16,4-8-2 0,1-8-20 16,6-5-6-16,6-5 0 15,23-18 2-15,8 12 0 16,-10 17-3-16,-1 3 0 0,-3 4 3 15,-1 2 0-15,-2 5 1 0,-2-1 1 0,-10 3 12 16,12 0 5-16,-3 0-10 16,-1 0 1-16,-15 0 0 0,6 0 1 15,-1 0 1-15,2 0-1 0,1 0-3 16,1 0 1-16,2 0-3 0,4 0 1 0,-9 3 3 16,26-1-1-16,6 3 4 0,-15 3 0 15,6 5 11-15,0 0-1 0,-1 4 6 16,21 11 0-16,1-7 12 0,26-8-9 15,6-7-17-15,-11-7 1 16,-52-4 7-16,4-2-1 0,25-4 3 16,-3-3-1-16,14-9-7 0,-34 15-1 15,-9 3-8-15,-10 4 1 0,-1 0-2 16,-5 1 2-16,-4 1-9 0,5 1 0 0,-1 4-55 16,-11-4 2-16,15 5-113 0,0 5-1 15</inkml:trace>
  <inkml:trace contextRef="#ctx0" brushRef="#br0" timeOffset="159501.13">14124 10808 294 0,'18'0'139'0,"7"0"-60"16,2 2 21-16,-4 0-59 15,93 15 0-15,-81-10 6 0,71 7-31 16,35 1-13-1,-36-11 2-15,-10 0-13 0,-1 3 2 16,1 2-22-16,-1-7-1 0,0-2 7 16,-5 0-1-16,1 0 20 0,2 0 1 0,2 1 4 15,-3 1 1-15,-4 4-2 0,-1-4 0 16,-6 2 10-16,-5 4 1 0,-4 0 5 0,-10 3 0 16,-1-1-4-16,-5 1 0 0,-25-3-4 15,45 15-7-15,-61-20-3 16,12 8 0-16,-14-6-46 0,-10-5 1 15,-5 1-135-15,-2 2 2 0</inkml:trace>
  <inkml:trace contextRef="#ctx0" brushRef="#br0" timeOffset="163456.1">11826 7346 657 0,'-3'3'260'0,"3"2"-193"0,3 0 2 15,3 1-1-15,14 14 2 0,53-2 19 0,109-6-48 16,-193-18-36 0,70 3 1-16,160-13-1 0,-133 9 0 0,-2 1 6 15,-2 5 0-15,3 1-7 0,-10 0 0 16,-1 0-17-16,-16 0 1 0,-2 0-61 16,-64 0 1-16,22 0-110 0,24 1 0 0</inkml:trace>
  <inkml:trace contextRef="#ctx0" brushRef="#br0" timeOffset="164357.12">11443 11739 778 0,'11'15'376'0,"14"-5"-329"0,6 0 1 16,25 1-3-16,333 29-21 0,-267-43-7 16,73-11 0-16,-16-2-4 15,3 2 1-15,-4 1-9 0,-9-5 0 0,-11 4-15 16,-37 11 2-16,-20 3-11 0,-34 0-1 16,-15 0-14-16,-20 0-59 15,-31 2-54-15,-19-1 0 0,-3 3-103 16,21-7 1-16</inkml:trace>
  <inkml:trace contextRef="#ctx0" brushRef="#br0" timeOffset="168796.7">4999 16747 464 0,'11'5'207'0,"-5"0"-123"15,3 0 1-15,-3-4 21 0,11 5 1 0,-11-7-59 16,11-2 0-16,5-10-40 16,9-20 1-16,10-23-7 0,-11 13 0 0,9 3 1 15,-1 4 1-15,5 11 7 0,2 5 2 16,-3 11 7-16,-1 5 2 0,-3 9 21 0,-18 1 0 15,-1 4-15-15,19 7 1 0,17 16-13 16,2 8 0-16,-20-17 1 0,1-6-1 16,5-7-3-16,4-2 2 0,8-7-6 0,3-1 1 15,-24-9-5-15,1-3 1 0,70-18-6 16,4-23 1-16,-36 15-4 0,1-1 0 0,-3 8-1 16,-11 15 1-16,-2 5 6 0,-9 8 0 15,9 8 23-15,-19 3 3 16,-5-3-13-16,32 3 0 15,3-2-6-15,5-3 0 0,64-15-5 16,-49-17 1-16,10-7-3 0,6-4 0 0,1 4-3 16,-3 11 0-16,-6 4-2 0,-10 9 1 15,-5 4 2-15,-9 6 0 0,-3 2 4 16,-6 6 1-16,-2 4 3 0,-4 6 1 0,-61-19-3 16,85 21 2-16,-33-10-1 0,-4-7 0 15,-1-2-5-15,-25-1 1 0,23-5-8 0,0-1 1 16,2-3-4-16,1 0 0 0,27-6 0 15,-21 13 0-15,-2 0 4 0,-25 3 0 0,21 0 0 16,-2 4 0-16,-3 2 1 16,-7 1 0-16,-3 4 2 0,5 5 0 0,-19-7 5 15,-9-6 0-15,-4-2 2 0,6 5 2 16,4-1-4-16,2-4 1 0,-4-1-1 16,-2 0 0-16,5 0-3 0,4-1 0 0,1-4-5 15,15-8 1-15,-8-1-5 0,4-1 1 16,4 0-1-16,17-4-1 0,-34 17 3 15,21-5 1-15,-1 9 6 0,-16 3 0 0,18 3 2 16,1 4 2-16,1 2 4 0,28 7 1 16,-21-12-2-16,4-3 0 0,2 0-3 0,-2-4 2 15,-3-1-2-15,-27-1 1 0,19-3-5 16,-4-3 1-16,-3-5-5 0,9-16 0 16,-17 11-9-16,-17 12 0 0,23-12 3 15,-16 15 1-15,-7 3 26 0,17 6-1 0,-6 10 2 16,2 10 2-16,7 17 0 0,11 6-10 15,4-8-12 1,27 6 0-16,-31-43-28 0,6-4 0 0,-1-2-28 16,-1-2 1-16,-3-1-61 0,-19-3 0 15,-5 0-106-15,20-6 1 0</inkml:trace>
  <inkml:trace contextRef="#ctx0" brushRef="#br0" timeOffset="170564.47">17171 16382 557 0,'-3'27'269'15,"0"-16"-219"-15,3-2 0 0,0-2 16 16,-1 11 2-16,1-11-35 0,1-3 1 0,2-1-19 0,-3-6 1 16,6 5-6-16,-1-1 0 15,3-1-3-15,25 7 1 0,-23-10-12 0,16-4 1 16,5-9-4-16,-12-2 0 0,3-2-2 15,11-11 1-15,-6 5 3 0,-1-4 1 0,3 0 2 16,-14 16-1-16,-2 3 0 0,25-24 0 16,-16 23 9-16,-13 9 1 0,17-5 12 15,-12 8 1-15,-8 4 12 0,14 8 1 0,-6 8-5 16,1 7 1-16,7 16-10 0,-6-17 1 16,-5-17-5-16,11 8 1 0,13 0 0 15,-7-13-1-15,2-1-3 0,4-2 1 0,-14-3-5 16,18-3 0-16,-1-5-5 15,-15 1 1-15,33-16-6 0,-9-9 0 0,-32 26-9 16,8-9 0-16,-2 6 5 0,-14 10 1 16,20-3 22-16,-14 6-1 0,-1 5 16 0,11 11-1 15,-14-11 2-15,20 21 1 0,1-3-8 16,-10-8 2-16,-6-14-5 0,9 6 2 0,14-3-10 16,-21-6 2-16,0-4-10 0,33-5 0 15,-14-4-4-15,1-7 0 0,-1 1-5 16,10-9 0-16,-34 24-9 0,-1-1 0 0,20-6 4 15,-15 11 0-15,-3 0 8 16,-5 0 0-16,-3 2 2 0,6 0 0 0,-14-2 0 16,10 3 0-16,-2-1-2 0,-2-2 1 15,3 4-32-15,-1-1 1 0,-3-3-76 16,0 1 1-16,3 2-196 0,-3-3 0 0</inkml:trace>
  <inkml:trace contextRef="#ctx0" brushRef="#br0" timeOffset="172164.71">20546 16311 608 0,'0'0'219'0,"6"-7"-211"15,1 3 1-15,4-5-1 0,10-8 1 16,24-13-7-16,18-1 1 0,-15 19-4 16,0 4 1-16,-1 3 3 0,-2 4 1 0,-26 5 18 15,0 4 2-15,41 21 71 0,-6 33 6 16,-25-15-63-1,-21-34 1-15,11 10-11 0,-12-16 2 0,25 11 10 16,33-9-24 0,-2-9 2-16,-36-3 2 0,-1 1 15 15,29 0 1-15,-11 1 0 0,-5 0 1 16,-25 2 4-16,15 0-1 0,8 3-3 16,-18 1 1-16,-5 1-14 0,1 1-1 0,0-1-6 15,2-3 2-15,12 0-6 0,-7-3 1 16,-8-1-14-16,27-4 0 0,-9-6-15 0,-1-2 1 15,-2 1-23-15,-3-1 1 0,-4 2-69 16,-7 2-36-16,-12 7-20 16,13-4-1-16,-21 5-154 0,-12 3-1 15</inkml:trace>
  <inkml:trace contextRef="#ctx0" brushRef="#br0" timeOffset="174520.02">13543 15702 366 0,'-5'-36'169'0,"4"4"-165"0,1 2 0 16,0-2-3-16,-4-126 0 0,8 127-4 15,-1-32 1-15,0 65-2 16,7-60 0-16,22-56-44 0,8 56 15 15,1 14 27-15,-4 20 1 16,-2 13-5-16,4 2 0 0,7 5-6 0,2-1 0 16,7 4 7-16,-24 1 2 0,-2 7-9 15,34 5 0-15,35 18-3 0,3 21 1 0,-38-9 11 16,0-1 0-16,-6-2 13 0,-6 2 1 16,-10-6 42-16,-7 1 0 0,-17-2 48 15,-8-1 1-15,-18-1-32 0,-5-1 1 0,-4-14-27 16,-21 15-1-16,-37 21-23 0,13-17-1 15,-8-3-13-15,-3-5 0 0,-4-8-65 0,-2 0 1 16,-3-6-101-16,2-9 2 16</inkml:trace>
  <inkml:trace contextRef="#ctx0" brushRef="#br0" timeOffset="186699.87">17855 15351 133 0,'0'-8'106'0,"0"3"-82"16,0-1 1-16,-2 1-9 0,0 0 1 16,1-5-3-16,1 2 0 0,0 16-9 15,-4-13 0-15,4-1-4 0,-3 3 0 0,3 2 0 16,-4-5 0-16,3 2-2 16,-2 0 1-16,0 0 15 0,3 4 1 0,-4-7-11 15,0 0 0-15,-2 1-3 0,-2-4 0 16,0 2-4-16,4 1 1 0,1 6-8 0,-2-5 0 15,-35-37-1-15,62 67 2 0,-29-30-3 16,7 6 0-16,-13-11 1 0,13 11-1 0,0-1 12 16,-2-2 0-16,1 3 0 0,1 0 1 15,-3-3-24-15,0 0 0 0,-1 1-9 16,-3-1-16-16,2 0-1 16,1 0 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0T00:48:40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9573 2820 192 0,'-15'0'73'0,"5"-1"-88"0,1 3 8 15,0 3 3 1,-3 1 0-16,4 3 2 0,3 0 0 0,13-14 2 16,-11 9 1-16,4-3-1 0,-1 6 1 15,4-7-1-15,-3 3 0 0,1 0-47 0,-1-2 0 16,2 4-44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18:02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3222 6023 798 0,'-12'4'294'0,"9"-4"-256"16,-1 0 1-16,4 0-30 0,0 0 1 16,4 0-5-16,-4 0 0 0,1-2-2 15,5 0 1-15,22-4-2 0,19-11 0 0,-5 6-3 16,9-4 0-16,0 7-2 0,4 2 0 16,0 3 0-16,2 2 0 15,-1 0 4-15,-26 1 1 0,28 0-1 0,5 0 1 0,-32 0-3 16,32 0 0-16,1 1 0 15,35 0 1-15,-38 3 0 0,2 3 1 0,-6-1 0 16,-2 3 0-16,19 5-2 0,-28-8 1 16,0 2 0-16,-4-2 1 0,3-1 0 15,-1 2 0-15,1-3 0 0,-23-3 0 0,24 0-2 16,-1 0 1-16,4-2-2 0,-23 0 1 16,48-4-1-16,-21-2 1 0,3-3-2 0,27-10 0 15,-31 2-1-15,26-10 2 0,-28 11-3 16,-1 6 0-16,-2 7 24 0,2 1-1 0,-26 3 4 15,20 0 1-15,-15 2-2 16,29 3 45-16,-2 4-24 16,-2 0 1-16,29 11-23 0,-40-15 0 15,2 0-12-15,1-3-1 0,15 2 52 16,15 4 19-16,-1 2-46 16,2 0 2-16,-13-1 2 0,-13 0 0 15,31 9 12-15,8 4-21 16,-2-8-21-16,-61-15 1 0,35 6-4 15,-11-4 1-15,-1-1-6 0,-4 1 1 16,-17-6-41-16,25 2-53 0,-5-3-12 16,0-1 1-16,-8-3-121 15,4 1 1-15</inkml:trace>
  <inkml:trace contextRef="#ctx0" brushRef="#br0" timeOffset="1672.47">8326 1069 602 0,'-17'0'265'0,"5"0"-230"0,6 0 2 0,-4 5 27 16,-19 93 1-16,27-44-36 15,2 53 0-15,2-54-17 0,3 103 1 16,3-38-4-16,-1 26 1 0,1 11 6 16,-2 16 1-16,-1 6-8 0,-5 8 0 0,0 1-7 15,3-1 0-15,-3 0-8 0,7-12 1 16,-4 1-30-16,5-2 2 0,0-3-41 16,-5-15 1-16,2-3-5 0,5-5 0 0,1-8-71 15,-5-36 1-15</inkml:trace>
  <inkml:trace contextRef="#ctx0" brushRef="#br0" timeOffset="2571.96">8425 838 492 0,'0'0'172'0,"7"0"-81"0,8 1 13 16,7-1-71-16,15 1 1 15,110 0-5-15,-107-1-1 0,72-6 29 16,114-22-20-16,30-2-21 15,-69 5 1-15,-17-3-10 0,12-2 1 16,6 0-7-16,1 7 1 0,0 0 0 0,9-3 0 16,-3 3 2-16,-9 0 0 0,0 3-4 15,1-7 0-15,0 1 1 0,-10 9 2 0,-4 3-3 16,-3-7 1-16,1 0-1 0,-17 8 0 0,-4-1-4 16,-6-3 2-16,-3-1-3 0,-8 2 1 0,-5 3 0 15,-18 5 0-15,-7 2-9 0,-13 0 0 16,0-1-71-16,20-1-32 0,-31 0 79 15,-51 4 0-15,-42 5 31 0,40-4 1 16,-17 1 16-16,-6 0 1 0,-3 2 4 0,-3 2 1 16,0-2 14-16,3 0 1 0,-5 0 61 15,-2 0 6-15,-21-2-57 16,-1 2 0-16,21 0-17 0,2 2 1 16,-17 0-26-16,11 2 1 0,9-2 1 0,12 3 0 15,-28 32 11-15,18 9 1 0,2 28-11 16,1 14 1-16,9 127-3 15,3-119 1-15,1 3-1 0,3 12 0 0,2 3 4 16,5 6 0-16,-2 0-2 0,-3-11 0 0,-2 0 8 16,4 10 1-16,0 7 23 0,2 8 1 15,2 5-12-15,-6-2-1 0,-1 6-11 16,0 18 1-16,1 3-11 0,-4-9 1 0,2-4-10 16,-2-1-1-16,2-4-18 15,1-6 0-15,2-5-25 0,-1-28 1 0,0-9-31 16,-5-6-1-16,-2-9-143 0,-7-14 0 15</inkml:trace>
  <inkml:trace contextRef="#ctx0" brushRef="#br0" timeOffset="3282.97">8561 4082 401 0,'-7'0'187'0,"7"-1"-170"0,0 0 2 0,0 1 6 16,0 0 2-16,0 0 31 0,4 0 0 0,-1 0-2 15,5 0 2-15,44 2 43 0,26 3-23 16,28 4-56-16,186 11-1 16,-146-12-14-16,27-7 0 0,8-2-4 15,19-7 0-15,7-1 1 16,10 1 0-16,3 2 1 0,7-8 0 0,5-2-2 15,-6 14 1-15,-5 3-2 0,-9 6 1 16,-6 3-4-16,-2 0 0 0,-7 6-10 0,-19 6 1 16,-8 0-21-16,-10-12 0 0,-5-3 15 15,-7 0 0-15,11 0-42 0,46-3-91 16,-34-4 47-16,-82-4 0 16,-22-2-47-16,-9-10 0 0</inkml:trace>
  <inkml:trace contextRef="#ctx0" brushRef="#br0" timeOffset="3359.67">13790 4192 241 0,'-13'0'85'0,"4"-1"-177"16</inkml:trace>
  <inkml:trace contextRef="#ctx0" brushRef="#br0" timeOffset="3791.67">13835 4064 422 0,'14'-2'178'0,"-2"1"-155"16,2 1-1-16,-3 0-2 0,12-1 1 15,-1 1-8-15,-3 0 1 0,10 0-7 16,-22 0 0-16,8 0-7 0,-4 0 0 0,-2 0-40 16,2 0 0-16,-22 0-81 0,16 0-1 15</inkml:trace>
  <inkml:trace contextRef="#ctx0" brushRef="#br0" timeOffset="9663.7">8889 5891 685 0,'-7'2'281'0,"1"-1"-240"0,3-1-16 15,3 1-19-15,0-2 0 16,3 1-1-16,-3 0 0 0,0 0-1 16,3 1 1-16,0-2-2 0,4 1 0 0,-5-1 1 15,3 1 1-15,4-2 20 0,38-5 0 16,-34 1 9-16,7 0 1 0,-14 4-10 0,5-4 1 15,13-6 7-15,-1-2-5 16,3 2-16-16,-2 1 2 0,-3 3-1 16,-3 4 1-16,-5 1 0 0,2 2 2 15,-4-1-1-15,0 2 0 0,-4 0 6 16,7 2 0-16,-9-1-8 0,16 4-1 16,-16-3-4-16,9 2 1 0,2 2-4 15,-2-5 0-15,-2 1-4 0,1-2 0 0,2 0-1 16,-1 0 0-16,1-2-2 0,1 0 1 15,2 1 5-15,-2-3 0 0,8 4 13 16,4 6-2-16,19 7-7 16,-31-5 2-16,34 13-3 0,-26-15 1 15,-1-1-8-15,-2-4 1 0,3-1-38 0,-2 0-99 16,-13 0-19 0,-4-1 0-16,-5-4-201 0,-12 1 1 0</inkml:trace>
  <inkml:trace contextRef="#ctx0" brushRef="#br0" timeOffset="11424.21">8645 1174 890 0,'0'7'371'0,"3"-3"-314"0,0 3 1 0,0 0-22 15,16 15 1-15,7 3-19 0,-1-7 1 16,2-1-9-16,1 1 1 0,1 2-7 0,-1-3 1 16,-2 1-5-16,-4-1 0 0,-12-8-18 15,6 7 1-15,5 9-40 0,-15-18 2 0,5 6-28 16,-5-3-1-16,-1-2-18 0,-5-8-1 0,-7-12-51 16,10 12 1-16,-3-3 40 0,-1-9 0 15,-2-43 62-15,-5 19 0 0,2-6 51 0,5 21 0 16,-6-20 54-16,3 0 0 0,1 5 67 15,1 6-1-15,-1 8 171 0,0 21-134 16,-1-12-107 0,-1 17 0-16,8 8 2 0,-3-8 0 0,-16 30-25 15,3 17 0-15,0-8-20 0,0 5 2 0,-3-2-12 16,0-2-1-16,-6 16-33 0,8-25 0 16,3-5-59-16,2-5 0 0,0-6-68 0,6-11 2 15,0-5-48-15,-2 0-1 0</inkml:trace>
  <inkml:trace contextRef="#ctx0" brushRef="#br0" timeOffset="11604.21">9072 1407 369 0,'14'0'375'0,"-3"-3"-135"15,-2 6-187-15,-4-2 0 0,-2 1-14 16,9 1 1-16,-5 3-14 0,-15-6-1 0,11 3-15 15,1 2 1-15,-3-2-44 0,-1 0 0 16,2-1-91-16,-2-2 0 0,-2-1-114 0,2 5 1 16</inkml:trace>
  <inkml:trace contextRef="#ctx0" brushRef="#br0" timeOffset="11704.21">9109 1297 247 0,'0'0'109'0,"0"0"-110"0,2 0 1 15,-2 0-151-15</inkml:trace>
  <inkml:trace contextRef="#ctx0" brushRef="#br0" timeOffset="11999.21">9246 1344 170 0,'0'0'106'0,"1"0"-78"0,1 0-1 0,0 0 31 16,-1 0 0-16,3 0-11 0,3 0 1 0,-9 0 8 15,5 0 0-15,8-3 33 16,32-4-5-16,-18-10-43 16,-4-2 1-16,-6 5 2 0,-13 10 0 15,12-9 29-15,-13 11 1 0,9 1 46 0,-3 10 30 16,9 32-6 0,2 27-60-16,-1 12-46 15,-2 2 0-15,-5-13-14 0,-3-18 1 0,7 34 12 16,0-2-17-16,-4-19-18 15,-8-59 1-15,3 26-14 0,-2-18-87 16,-3-10-2 0,1-3 0-16,-5-7-115 0,-13-32-193 15</inkml:trace>
  <inkml:trace contextRef="#ctx0" brushRef="#br0" timeOffset="12108.21">9281 1030 473 0,'0'0'309'0,"0"1"-213"16,2 3-111-16,-2-1-1 0,1 1-143 16,-2-6 0-16</inkml:trace>
  <inkml:trace contextRef="#ctx0" brushRef="#br0" timeOffset="12232.21">9691 1546 406 0,'-2'0'124'0,"-5"-1"-242"16,4 1 2-16</inkml:trace>
  <inkml:trace contextRef="#ctx0" brushRef="#br0" timeOffset="16952.15">10889 5620 701 0,'-9'7'254'0,"4"0"-184"0,4 2 68 16,4 0-4-1,9 10-49-15,20 13-60 16,28-3 2-16,-20-16-9 16,0-1 0-16,6-1-7 0,-3-4 0 0,3-2-10 15,-24-4 0-15,24 0-38 0,-26-1 0 16,24 2-91-16,-2-2-1 0,-21-3-134 15,36-3 1-15</inkml:trace>
  <inkml:trace contextRef="#ctx0" brushRef="#br0" timeOffset="17352.66">12015 5721 734 0,'0'4'328'0,"3"-1"-238"0,2 1 1 0,1-4-9 16,9 6 2-16,8-5-36 0,6 0 0 0,45-2 2 15,-25 0-21-15,-4-3-23 16,75-1 1-16,-34-2-16 0,54-10 1 15,-82 6-54-15,-1-1 2 16,-4 3-98-16,-30 7 0 0,20-8-186 16,13-15 0-16</inkml:trace>
  <inkml:trace contextRef="#ctx0" brushRef="#br0" timeOffset="19032.16">16979 5796 812 0,'-11'-3'276'0,"8"0"-270"0,3 3 1 0,7-1 14 16,8 1 1-16,18-3 6 0,19 3 1 0,16 0-16 16,-23 0 1-16,42 0-6 0,18 2 2 15,15-1-3-15,15-1 0 0,79 6-9 16,94 4 1-16,-165 5-58 0,-19-3 0 16,-8 1-200-16,-32-6 0 0</inkml:trace>
  <inkml:trace contextRef="#ctx0" brushRef="#br0" timeOffset="22652.38">19466 5655 925 0,'0'-3'365'0,"9"-6"-298"15,5 2-44-15,-3 2 1 0,26-12-17 16,-5 10 0-16,0 0-6 0,3 4 1 15,-1 3 3-15,3 2 1 0,-20 3 3 16,21 4 0-16,1 4-4 0,16 8 1 0,-18-4-2 16,13 3 0-16,-16-11 0 15,0-4 1-15,-17-4-1 0,17 0 1 0,-16-2 4 16,18-3 0-16,-1-5-2 0,20-14 0 16,16-20 9-16,-8 20 13 0,-8 11-6 15,-15 16 0-15,-28 2-5 16,16 2-1-16,-16-1-8 0,18 4 0 0,12 7-1 15,-14-7-1-15,3-3-1 0,2-3 1 16,1-5-1-16,0-4 0 0,-17-2 0 16,21-6 1-16,18-15-4 0,5-12 1 0,-20 17-2 15,-2 4 1-15,0 8 6 0,-1 5 1 16,13 1 30-16,16 1-19 16,-34 3-1-16,-4 0-1 15,34-1-7-15,0 1-1 0,-7-2-4 16,4-3 0-16,3-2-2 0,29-13 1 0,-29 3-3 15,-3 2 1-15,23-5-2 0,-32 11 2 16,-11 3-2-16,-26 6 0 0,13-2-2 0,-7 0 1 16,-7 2-5-16,-10 0-1 0,1 0-14 15,-4 0 1-15,-1 0-29 0,1 0 1 0,1 0-101 16,-1 0 1-16,-7 0-361 0,0 0 0 16</inkml:trace>
  <inkml:trace contextRef="#ctx0" brushRef="#br0" timeOffset="24395.88">22686 3485 870 0,'10'1'363'0,"2"8"-324"0,-1 2-46 15,-3-1-85 1,14 17 0-16,-14-13-182 0,-9-12 2 0</inkml:trace>
  <inkml:trace contextRef="#ctx0" brushRef="#br0" timeOffset="24816.38">22496 3911 734 0,'-3'0'414'0,"0"0"-261"15,3 0-80-15,2 0-43 16,-2 0 0-16,1 2-12 0,-1-1 0 16,3-1-14-16,2 5 1 0,1 1-19 0,0-2 1 15,4 5-39-15,0-3 1 0,32 27-32 16,-36-30 0-16,10 2-43 0,3-3 0 16,-16-8-25-16,9-7 1 0,6-17 20 15,-10-5 129-15,2 6 46 16,-4 0 0-16,2 3 146 0,1 16-8 15,2-11-107 1,13-7 1-16,2 11-16 0,-7 6 2 0,4 2-15 16,-4 0 1-16,-8 8 6 0,14-3 1 15,1-1-19-15,1 4-1 0,3-1 1 16,-5 4-8-16,-18 1-31 16,-1 2 0-16,16 5-52 0,-18 11 0 15,-8 3-140-15,-12 5-153 0,-10-5 42 16,-30 2 0-16</inkml:trace>
  <inkml:trace contextRef="#ctx0" brushRef="#br0" timeOffset="24943.88">22728 3925 597 0,'-24'14'372'0,"8"3"-295"0,1 0 1 0,4 2-32 16,-50 69 1-16,53-70-31 0,-10 11 1 0,7-2-27 15,-1-7 0-15,5-3-193 0,4-17-306 16,2-11 227-1</inkml:trace>
  <inkml:trace contextRef="#ctx0" brushRef="#br0" timeOffset="25088.38">22796 3907 337 0,'13'-9'284'0,"-6"7"-146"0,-4 1 2 16,-3 2-37-16,0 2-1 0,-3 1-73 15,3 1 1-15,-8 16-27 0,-14 6 1 0,-10 6-7 16,8-8 1-16,-13 13-48 0,14-15 1 15,-2 0-48-15,3-3 1 0,11-13-74 16,-12 4 2-16</inkml:trace>
  <inkml:trace contextRef="#ctx0" brushRef="#br0" timeOffset="25247.88">22530 4320 349 0,'0'4'315'0,"1"4"-219"0,2 3 2 0,1-1-47 15,0 8 1-15,9 15-10 0,0-7-28 16,0-4-20 0,0-2 0-16,-3-8-42 0,-6-6 0 0,1-1-104 15,-5-5 1-15</inkml:trace>
  <inkml:trace contextRef="#ctx0" brushRef="#br0" timeOffset="25575.88">22628 4244 223 0,'17'-30'213'0,"-2"14"-127"0,-4 2 1 0,6-3 54 15,65-63-59-15,-70 72-51 16,7-2 0-16,-8 9-5 0,0 0 0 16,-7 1-10-16,-1-3-1 0,9 2-7 15,-20 2 0-15,13-2 7 0,1 1-7 16,-3 0-5-16,0 0 0 15,3 0 1-15,1 0 0 0,29-1 51 0,-19 6 0 16,0 2-9-16,9 15 0 0,6 18-9 16,-7 1-12-1,-4-1-15-15,-10-4 1 0,-3-10-4 16,-2 0 0-16,-5 0-7 0,1-12 0 16,0 9-5-16,-1 1 0 0,-1 2-50 0,0 3-88 15,-1-19 41 1,1 0 0-16,-4-3-40 0,0 19 0 0,-7-13-18 15,-1-12 1-15</inkml:trace>
  <inkml:trace contextRef="#ctx0" brushRef="#br0" timeOffset="25951.88">22764 4230 345 0,'-4'0'273'0,"1"4"-188"16,-1-2 1-16,-1 5-44 0,-5 2 1 16,0 1-18-16,1 2 2 0,17-19-18 15,-13 12 1-15,2 0-46 0,3-5 0 0,-3 2-50 16,3-2 0-16,0-5-109 0,-2 1 68 16,2 2 112-1,0-5 0-15,2 3 20 0,-2 0 1 0,-2-35 22 16,7 34 0-16,4-2 58 0,-4 17-1 15,8-20-56-15,23-8 2 16,-2 14-15-16,-17-1 1 0,-8 3-9 16,8-4 1-16,6 0 5 0,-19 4 2 15,3 4 17-15,1-2 2 0,-13 6-9 16,9 0-1-16,-4 1-16 0,12 29 2 0,-23 0-11 16,-4-10 1-16,1-2-12 0,-2-3 1 15,-12 13-82-15,16-25-88 16,2-4 74-16,-19 16 2 0,25-18-77 15</inkml:trace>
  <inkml:trace contextRef="#ctx0" brushRef="#br0" timeOffset="26175.88">22871 4429 107 0,'26'-19'146'0,"-11"9"-68"0,2 4 2 0,-8 0 34 16,27-7 0-16,-25 9 23 16,-2 6 1-16,-9 1-37 0,-6 1 1 15,9 1-45-15,-3-1 0 0,-6-1 4 0,-5 39-43 16,-3-29-19-1,-15 3 1-15,36-26-25 0,-44 29 1 0,26-17-50 16,0-1 2-16,-4-1-35 0,8 0 0 16,-1-1-42-16,-13-4 0 0,5-2 40 15,1 1 1-15,-5-3 46 0,10 7 2 0,3 4 38 16,6 3 51-16,-9-4-21 16,7 1 1-16,10-4-12 0,-11 5 2 15,3-3-150-15</inkml:trace>
  <inkml:trace contextRef="#ctx0" brushRef="#br0" timeOffset="26488.38">22796 4364 568 0,'13'0'352'0,"-3"0"-263"0,-1 0 1 0,2 0-51 16,-2 0 2-16,14 0-16 0,-4 0 0 0,14 3 29 15,-8 3-6-15,-4 1-34 16,8 9-1-16,-19-3-12 15,-6-4 1-15,-2-5-6 0,4 4 0 0,1-4-58 16,-3-7-142-16,-4-1-64 16,0-1 0-16</inkml:trace>
  <inkml:trace contextRef="#ctx0" brushRef="#br0" timeOffset="26675.88">22749 4498 529 0,'0'-5'207'0,"8"-1"-185"16,11 0-22-1,-2-1-114-15,29-14 1 0</inkml:trace>
  <inkml:trace contextRef="#ctx0" brushRef="#br0" timeOffset="26920.38">23263 3864 591 0,'0'39'378'0,"0"-11"-293"15,1-2-1-15,1-2-37 0,4 91 0 16,-3-93-33-16,5 18 0 0,-8-44-42 0,4 39 1 16,3-7-98-16,-4-5 1 0,1-20-159 15,-4-3 0-15</inkml:trace>
  <inkml:trace contextRef="#ctx0" brushRef="#br0" timeOffset="27239.9">23339 3857 654 0,'7'-16'357'0,"2"2"-196"16,5-1-62-16,4 5-50 16,27-18-28-16,1 20 0 15,-22 8 13-15,-10 2 0 0,17 15 87 16,4 17-39-16,18 37-56 15,-34-22 1-15,-9-7-14 0,-1 0 1 16,-5 4-7-16,-2-1-1 0,-4-25-11 16,1-4 1-16,-4 1-26 0,-5 37 1 0,-9-9-67 15,-4-18 1-15,-3-4-31 0,-3-7 0 16,-30-2-60-16,8-11 143 16,4-6 75-16,38-1 0 0,-17-4 26 15,12-2 0-15,11 2 57 16,-3-18-14-16,14 4-74 15,7-1 1-15,-4 14-20 0,22-16 0 16,0 12-11-16,20-5 0 0,1 9-167 0,0-1-325 16,-3-32 81-1</inkml:trace>
  <inkml:trace contextRef="#ctx0" brushRef="#br0" timeOffset="27332.38">23876 4116 893 0,'0'0'360'0,"-7"0"-349"0,0 1-156 15</inkml:trace>
  <inkml:trace contextRef="#ctx0" brushRef="#br0" timeOffset="71611.99">17446 9772 467 0</inkml:trace>
  <inkml:trace contextRef="#ctx0" brushRef="#br0" timeOffset="86528.02">19472 845 817 0,'-9'-10'410'0,"7"3"-338"0,-1 1-1 0,1 0-22 16,2 2 0-16,-3-6 8 0,3 2-23 16,3 13-32-16,-1-5 1 0,1-5-24 15,2 1-1-15,-2 4-21 16,3-1 0-16,34-16-117 0,-28 19-261 16</inkml:trace>
  <inkml:trace contextRef="#ctx0" brushRef="#br0" timeOffset="86679.52">19598 1112 545 0,'-3'0'250'0,"0"0"-210"0,3 0 1 0,0-2-20 0,3 2 2 16,-6-5-26-16,6-8 0 0,7-17-130 16,9-27-99-16,-2 5 126 15,-2-2 0-15,10-18-49 0</inkml:trace>
  <inkml:trace contextRef="#ctx0" brushRef="#br0" timeOffset="87071.52">19813 533 149 0,'7'-6'169'0,"0"3"29"0,-1 3-23 15,2 7-82-15,16 11 0 16,-4 29-6-16,-4-9 1 0,0 9-14 16,1 6 1-16,3 4 12 0,-3 3 0 0,-1-2-14 15,-1 2-1-15,-3-6-27 0,-1-4 1 0,-1-2 5 16,0-2 0-16,-7-24-19 0,6 22 1 15,3 0 4-15,-4-4-8 0,-3-6-11 16,-4-28-1-16,2 20-14 16,-3-26 1-16,0 1-67 0,-6-1-88 15,3-8 35-15,0 5 2 16,-26-7-25-16,-5-18 1 0,-1-22 43 16,10 7 0-16,1 1 51 0,-15-19 0 0,13 28 36 15,0 4 1-15,3 7 9 0,1-3 1 16,1 4 8-16,13 12 1 0,1-3-10 0,-9-19 1 15,8 0-7-15,8 21 1 0,0-8-2 16,2 11 1-16,1 2 20 0,5-11 0 0,7 9 2 16,-22 18 1-16,7-4 27 0,10 2 49 15,24 35-48 1,-36 3 1-16,-4 0-24 0,-1-26 2 0,-7 17-18 16,-1 1 0-16,-9 16-10 0,9-24 1 15,4-9-49-15,8-18 0 0,-6 11-71 0,8-15 2 16,2-4-78-16,5-7 1 0,-1-3-127 15</inkml:trace>
  <inkml:trace contextRef="#ctx0" brushRef="#br0" timeOffset="87232.52">20006 857 239 0,'27'-24'178'0,"-12"12"-96"15,-3 3 0-15,-1 5 27 0,21-14 1 16,-22 17-49-16,-3 2-1 0,-5 3-20 16,-7-2 0-16,8 2-6 0,-1 4 1 0,8 22-17 15,-10 2 1-15,0-8-11 0,0-14 0 16,0 12-5-16,0-14 1 0,3 11-4 15,2 5 0-15,3-12-2 0,0-1 1 0,13 4-2 16,-3-10 0-16,8-1-83 0,3-2-228 16</inkml:trace>
  <inkml:trace contextRef="#ctx0" brushRef="#br0" timeOffset="87440.52">20874 618 725 0,'0'34'290'0,"0"-1"-267"15,3-10-33-15,-3-4 1 16,8 61-171-16,-6-75 0 0</inkml:trace>
  <inkml:trace contextRef="#ctx0" brushRef="#br0" timeOffset="87663.52">20951 314 562 0,'0'-1'326'0,"5"-2"-176"0,4 2-27 16,-3 1-90 0,0-1-1-16,20 3 6 0,11 20-6 15,9 26-22-15,-24-4 1 0,-9-5-6 16,0 1 1-16,0 17-55 0,-3 6-142 16,-7-7-29-1,-5-43-1-15</inkml:trace>
  <inkml:trace contextRef="#ctx0" brushRef="#br0" timeOffset="87919.57">20959 628 183 0,'12'-15'103'0,"-6"7"-84"0,-1 2 1 0,2-1-13 0,10-12 1 16,-7 12-11-16,-6 6 0 0,-4 2-15 15,0-1 1-15,3-1 8 0,-3-2-1 0,0 6 11 16,0-3 0-16,0 2 10 0,0 2-1 16,-1 2 36-16,-1-2 0 0,-1 0 48 15,-8 37 1-15,5-27 76 0,-5 3-114 16,9-14-57-16,0 1 0 0,4-9-1 16,-12 20 0-16,10-13-58 0,3-10-224 15</inkml:trace>
  <inkml:trace contextRef="#ctx0" brushRef="#br0" timeOffset="88192.02">20885 907 716 0,'-21'7'346'0,"11"-7"-303"16,4 2 1-16,3-2-12 0,0 1 1 16,1-1-10-16,-6 2 2 0,24-7-7 0,-13-1-20 15,7-1-22 1,48-34-1-16,-12 11-28 0,-17 12 0 0,6-6-37 15,5 1 53-15,-25 15 34 16,16-8 1-16,-23 12 18 0,16-5 22 16,-11 8-21-16,-13 1-1 15,3 0-5-15,-6 0 1 0,3 1-7 16,3-1 1-16,-3 3-11 0,0-2 0 0,3 1-13 16,-3 1 1-16,0 0-42 0,-3-3-77 15,3 2-4 1,-3 0 1-16,3-2-15 0,-5 0-1 0</inkml:trace>
  <inkml:trace contextRef="#ctx0" brushRef="#br0" timeOffset="88560.52">20764 1046 649 0,'0'0'221'0,"6"0"-192"15,1 0 1-15,14-6 63 0,20-8-59 16,112-55-31-16,-122 52 1 16,19-13-3-16,-2 4 0 0,-6 2-1 0,-5 4 0 15,-9 6 2-15,-4 0 0 0,-18 12 20 16,-1 0 1-16,12-6 48 0,-16 8 2 0,-4 1-30 15,3-1 1-15,0 0-34 0,2-1 1 0,-2 2-7 16,-2 0 1-16,2 4-3 0,-1-2 1 16,-1 3-3-16,-4 25 2 0,4-11-4 0,-2 12 1 15,4-10-26-15,0 1 0 16,0 2 20-16,0-13 1 0,0 1-31 0,4 12-84 16,-4 8 34-1,0-26 0-15,3 15-68 0,-3-19 1 0,-1-6-329 16</inkml:trace>
  <inkml:trace contextRef="#ctx0" brushRef="#br0" timeOffset="88852.53">21263 1001 326 0,'-1'-9'189'0,"1"2"-108"15,0 5-33-15,-2 1 0 0,2-1 27 16,0-1-30-16,-2 3-51 16,1 3 1-16,-4-6 9 0,0 3 2 15,-4 4 9-15,-30-2 0 0,0 11-6 16,10 3 1-16,-3-2-8 0,-1-1 0 15,-17 7 0-15,18-6 0 0,4-2 0 0,17-7 0 16,-21 7-3-16,25-9 0 0,1-2-4 16,3 0 1-16,-14 2-24 0,11-1 1 0,16-6 29 15,-10 4 1-15,0 2 48 0,-2-2 0 0,7 2 32 16,5 0 1-16,36 8 104 0,16 0-25 16,-25-7-126-16,72 11 2 15,-39-6 36-15,-10 2-1 0,0 2-30 16,35 10 1-16,-28-8-36 0,-37-12 1 0,32 7-14 15,-1-7 1-15,2 0-34 0,3-2-1 16,-32-2-85-16,35-2 2 0,-3-7-147 16,34-12 1-16</inkml:trace>
  <inkml:trace contextRef="#ctx0" brushRef="#br0" timeOffset="89240.52">22022 808 796 0,'3'14'385'0,"1"8"-301"0,5 3-58 16,-2-8-31-16,19 64 0 0,-25-77-79 16,9 7 0-16,-7-6-132 0,1-3 2 0</inkml:trace>
  <inkml:trace contextRef="#ctx0" brushRef="#br0" timeOffset="89444.03">22151 894 582 0,'0'-18'314'0,"1"-3"-167"0,14-5-4 15,11-2-39-15,121-105-35 16,-108 113-30 0,12 0 1-16,6 12 62 0,5 4-25 15,-14 11-39-15,-17 4 0 16,-25 1-3-16,5 13 0 0,-3 25 13 16,-12 0-23-16,-11-19-35 15,-4 0-95-15,-31 55-46 16,-19-16 2-16,29-46-215 0,-4-7 0 15</inkml:trace>
  <inkml:trace contextRef="#ctx0" brushRef="#br0" timeOffset="89652.03">22094 1038 581 0,'12'-8'218'0,"-1"-1"-207"0,4 1-1 0,-2 0-7 15,27-16 0-15,5-4-66 0,-15 11 0 16,-16 5-84-16,10-8 1 0,-11 13-88 0,29-11 249 15,-6 20 88 1,-33 2-1-16,3 5 35 0,-6-6 0 0,-1 8-24 16,-3-5 1-16,-2 22 10 0,-3 10-99 15,0-18-44-15,7-17 1 16,-2 13-95-16,4-16 2 0,0-3-92 16,3-6-1-16</inkml:trace>
  <inkml:trace contextRef="#ctx0" brushRef="#br0" timeOffset="89809.02">22319 341 640 0,'-3'22'368'0,"2"15"-170"0,1-7-127 0,0-1 2 16,0 113-37-16,0-114-1 0,0 33-26 15,1-62 0-15,2 56-60 0,2-3 0 0,-2-6-161 16,4-3 1-16</inkml:trace>
  <inkml:trace contextRef="#ctx0" brushRef="#br0" timeOffset="90548.02">23584 321 473 0,'-8'0'312'0,"4"-1"-250"0,2 1 1 0,2 0 41 15,3 1 55-15,-4 7-28 16,8 15-10-16,13 33-5 16,26 53-10-16,2 31-70 15,-25-65 1-15,-8-20-13 0,-6-4 1 16,4 1 7-16,-1 18-9 16,-8-13-16-16,-4-50 1 0,0 26-41 15,-6-23-65-15,-4 6 2 16,-12 4 1-16,-30-18-149 15,20-20 16-15,-22-7 168 16,-1-11 0-16,-18-30 64 0,32 25 1 0,1 3 11 16,5 2 1-16,-2-8 19 0,8-5-36 15,9 1-10-15,15 15 1 16,11 11-2-16,5 1 0 0,0 16 3 16,0 0-1-16,24-8 1 0,-10 11 1 0,-4 5 24 15,-1 7 2-15,-8 7 46 0,-6 8 1 16,2 20 15-16,-12-27 1 0,-3 18-21 0,-5-2 1 15,4-15-23-15,-21 33 1 0,7-23-22 16,-5 8 0-16,16-23-44 0,1-3 1 16,10-7-17-16,-2-4 1 0,4 0-20 0,5-3 0 15,1-2-26-15,32-12 0 0,20-18-13 16,24-24 1-16,-21 15 13 0,0 1 1 0,0 2 57 16,-3 4-1-16,-5 10 43 0,-7 5 1 15,-11 11 57-15,-8 4 2 0,-9 4 125 0,-8 5-17 16,-9 2-124-16,0 2 1 15,-5 0-24-15,-2-3 1 0,1 26-20 16,-3-11 1-16,-7 19-11 0,3-17 2 0,1 4-5 16,-1-5 1-16,7-11-1 0,0 10 0 15,-4 6 1-15,7-11 0 0,0-2-3 16,0-9 0-16,3 3-1 0,6 6 0 0,-6-17-28 16,3 6 1-16,28 13-104 0,-14-12 1 15,-11-6-252-15,8-6 1 0</inkml:trace>
  <inkml:trace contextRef="#ctx0" brushRef="#br0" timeOffset="91056.02">24129 620 870 0,'14'-3'330'0,"18"-5"-248"0,7-5-46 15,-7 2-35-15,128-34 0 16,-131 38-34-16,34-9-30 0,-22 2 23 16,-18 3 1-16,-15 5-2 0,-5-2 1 15,-5 1-41-15,2 0 1 0,-6-8-76 0,-3 7 102 16,-5-4 60-1,14 22 0-15,-15-20 34 0,-36-13 0 0,39 23 29 16,9 0 1-16,-7 7 19 0,6 3 0 16,-1 23 89-16,2 24-36 0,3 22-38 15,-4-25-29 1,4 36-58-16,0 75 2 0,0-125-14 16,0-8 0-16,0-4-25 0,0-33 0 0,0 14-42 15,0 10 1-15,0 1-105 0,0-17 2 16,0-6-104-16,-3-11 2 0,-2 1-180 0,-3-41 365 15,5 7 188 1,0 26-1-16,0-24 43 0,-1 10 0 0,-4 9-14 16,-6 1 0-16,0 19-46 0,0 7 1 0,-1 6-31 15,-2 3 1-15,0 4-28 16,2 8 0-16,1-1-22 0,-2 9 0 0,12-17-30 16,2-6 1-16,1 0-52 0,1-6 0 15,3-11-106-15,-2 12 2 0,1-11-52 0,9-19 1 16</inkml:trace>
  <inkml:trace contextRef="#ctx0" brushRef="#br0" timeOffset="91572.02">24519 241 486 0,'10'-8'325'0,"-5"4"-241"15,-3 3 1-15,1 1-27 0,0-1 1 16,-6 2-35-16,3 0 2 0,3 1-9 0,-3 1 1 16,0 5-5-16,5 22-1 0,-10 2-8 0,-1-5 1 15,-1 0-9-15,-3-1 1 0,7-15-22 16,0 10 1-16,-2 0-27 0,5-19 1 0,5 4-7 15,-2-6-1-15,2-10 35 0,7 10 0 16,40-19 18-16,-14-5 0 0,18-18 7 0,-12 13 1 16,-2 3 7-16,-2 3 2 0,-1 4 27 0,-3 3 0 15,-5 7 17-15,-2 3 0 0,-6 5 13 0,-14 1 2 16,0 3 3-16,13 3 2 0,8 27 61 16,0 51-23-16,-15 5-72 15,-4-6 0-15,-8 10 18 0,-3 16-11 16,-15 5-35-1,2-48 1-15,1-14-2 0,-2-13 1 0,0-3-7 0,1-9 1 16,0-9-33-16,-2-5 2 0,7-9-41 16,-7 0 2-16,-19-7-142 0,17-17-107 15,-15-13 155-15,-17-45 1 16,32 24 65-16,2-5 1 0,2 11 86 16,3 7 1-16,-1 11 61 0,3 6 0 0,-2 11 17 15,3 11-1-15,-2-3-8 0,-6 5 0 0,13 3-2 16,-30 1 0-16,23 4-20 0,-22 16 1 15,-3 11-13-15,10-8 0 0,5-2-27 0,2-5 2 16,11-8-28-16,6-8 2 0,0-3-1 16,3 5 2-16,6-4-4 0,-2-5-1 0,37 3-4 15,24-11 21 1,-15 1 26-16,-32 8 0 0,24-1 27 16,-32 7 1-16,25 7-5 0,-18 15 1 0,-6 14-12 15,-10-24-49-15,1-5-40 16,6 9 2-16,10 2-162 0,4-17 0 15</inkml:trace>
  <inkml:trace contextRef="#ctx0" brushRef="#br0" timeOffset="91840.02">25560 456 812 0,'13'-9'350'0,"-3"3"-266"0,-3 2 0 15,0 2-19-15,16-10 0 0,-18 8-45 16,7 0 0-16,5-5-15 0,-28 16 1 15,28-14-9-15,-23 9 0 0,11-4-6 0,-5 2 0 16,3 0-26-16,-3 0 0 0,-2 0 0 0,2 0 0 16,-1 0 14-16,-1 0 2 0,-4 6 1 0,0 1 9 15,-25 14 9 1,3 17 0-16,9 5 11 0,9-10-1 0,4 4 6 16,-1 0 1-16,4-16-1 0,-4 22 1 0,1 1-9 15,-2 2 2-15,-2-2-7 0,2-4 1 16,2-2-10-16,-2-2-1 0,2-2-84 0,3-21-167 15,0-8 31 1,-5 20 2-16</inkml:trace>
  <inkml:trace contextRef="#ctx0" brushRef="#br0" timeOffset="91964.53">25643 714 447 0,'24'0'438'0,"-9"1"-318"16,-3 3-1-16,-1 4-23 0,21 12 1 15,-13 21-22-15,-12-8-1 0,-6 11 21 0,-2-15-56 16,-3-9-38-1,-3 19 1-15,1-5-59 0,-5-9 1 0,-1-14-155 16,0-4 2-16</inkml:trace>
  <inkml:trace contextRef="#ctx0" brushRef="#br0" timeOffset="92124.02">25694 360 864 0,'44'43'445'0,"1"9"-215"0,4-3-19 0,-12-9-162 15,144 131 1-15,-156-149-38 16,20 24-1-16,-7-3-10 0,2-6 1 0,3 2-65 16,-1-1-158-16,-15-14-332 15</inkml:trace>
  <inkml:trace contextRef="#ctx0" brushRef="#br0" timeOffset="92343.02">25961 245 596 0,'0'7'217'0,"-1"3"-218"15,1 2 0-15,-3-1-45 0,-4 9 0 0,-5 10-149 16,-3-16-1-16</inkml:trace>
  <inkml:trace contextRef="#ctx0" brushRef="#br0" timeOffset="92572.02">25651 471 723 0,'-2'0'269'0,"2"0"-232"0,2 0 34 16,3-3-55-16,4-2 0 16,14-6-15-16,17-8 0 0,-4 4-19 0,20-9 1 15,-1 2-64-15,5-3-54 0,-5 4 3 16,-21 9 1-16,-20 6 10 0,-2 0 1 15</inkml:trace>
  <inkml:trace contextRef="#ctx0" brushRef="#br0" timeOffset="92791.53">25586 168 443 0,'0'21'187'0,"5"0"-175"0,1 2 0 16,-1-1-11-16,24 92 1 0,-20-83-162 15</inkml:trace>
  <inkml:trace contextRef="#ctx0" brushRef="#br0" timeOffset="93219.52">25691 839 495 0,'-5'-13'131'0,"4"2"-139"15,1 3 2-15,3-3 20 0,2-7-1 0,10-6-7 16,0 6 0-16,4 5-5 0,-2 0 0 15,-10 10 14-15,9-7 0 0,3 2 45 0,-14 6 0 16,-3 2 0-16,4 0 0 0,-11 3-30 16,5-2-1-16,3 4 6 0,-3-2 0 0,0 5-4 15,8 25 1-15,-8-15-12 0,0 3 1 0,0 7 1 16,0 0 2-16,4 22 1 0,-4-33 2 16,3 23 23-16,1 6-1 0,-1-6-25 15,-2-5 2 1,1-4 1-16,-1-13-1 0,-1-6-9 0,0-8 2 15,-1-4-58-15,1 0 0 0,-3-1-81 16,0 2 0-16,-1-6-159 0,-6-5 1 0</inkml:trace>
  <inkml:trace contextRef="#ctx0" brushRef="#br0" timeOffset="93527.52">25745 199 827 0,'-7'0'341'0,"4"0"-309"15,3 0-1-15,2 2 24 0,-5 3-1 0,1 8-25 16,5 13 1-16,8 20-25 0,6-2 0 0,2 4-8 16,16 27 1-16,-9-23-30 0,3 0 1 0,-3-1-53 15,0-5 0-15,-1-7-50 16,-2-5 2-16,-3-7-40 0,0-2 1 0,-6-2 31 16,-2-1 0-16</inkml:trace>
  <inkml:trace contextRef="#ctx0" brushRef="#br0" timeOffset="93704.52">25963 327 562 0,'-2'-6'249'0,"2"4"-172"15,0 2 2-15,0 3-5 0,0 1 1 16,2-2-47-16,1 8 0 0,2 12-77 0,5 12 1 15,1 9-156-15,-6-9 1 0</inkml:trace>
  <inkml:trace contextRef="#ctx0" brushRef="#br0" timeOffset="98312.09">20048 2713 998 0,'-6'0'349'0,"3"0"-349"0,1 0 0 16,2 0 0-16,2 0 0 0,1-3-48 0,0 2-236 15,0-3 11 1,3-3 1-16</inkml:trace>
  <inkml:trace contextRef="#ctx0" brushRef="#br0" timeOffset="98452.6">20106 3100 802 0,'-3'4'358'0,"3"-4"-333"16,0 0 1-16,0 0-10 0,0 0 2 15,3-3-13-15,-3 1 1 0,5-6-65 16,9-25 0-16,9-11-67 0,-10 8 0 0,0 0-35 15,-1-6 0-15</inkml:trace>
  <inkml:trace contextRef="#ctx0" brushRef="#br0" timeOffset="98828.17">20321 2353 560 0,'2'5'387'0,"3"5"-319"15,1 2 0-15,0 3-10 0,17 32 2 16,14 46-1-16,-25-62 0 0,7 35 7 15,-1 3 0-15,5 19 45 0,-1 11-23 16,-3-5-53-16,-11-44 1 16,1-12-13-16,-6-9 1 0,0-12 7 15,0 16-5-15,-3-7-26 16,0-17 1-16,-3-4-27 0,-1 17 2 16,-10-15-31-16,2-4-1 0,12-5-26 0,-25 7-1 15,7-8 9-15,-14-4 2 16,-1-14-10-16,-25-35 53 0,18 6 19 15,14 8 1-15,17 9-2 16,2 2 0-16,7 3 3 0,0-2 0 0,5 17 2 16,1-3 1-16,12-27-1 0,4 17 1 15,18-11 2-15,-13 18 0 0,-5 10 1 16,-11 9 0-16,6 0 12 0,-2 8 0 0,-12-1 1 16,7 17 2-16,-10-10-6 0,0 22 1 15,-7-7-5-15,1-2 1 0,-6 0-10 16,-2-2 0-16,3-4-57 0,5-14 0 0,-3 6-150 15,6-11 0-15</inkml:trace>
  <inkml:trace contextRef="#ctx0" brushRef="#br0" timeOffset="99044.09">20625 2744 300 0,'11'-6'260'0,"-6"2"-79"16,-2 8-59-16,-1-1-89 15,-1 2 1-15,-1 1-14 0,3 2 2 16,-9 17 21-16,-2 7 30 15,0-8-23-15,2 2 1 0,-3 11 50 16,11-27-13-16,1-2-54 16,4 13 0-16,7-3-7 15,0-11 1-15,5 3-1 0,16 10-19 16,-20-17-17-16,13 3 0 16,-2-2-49-16,-3-4 1 0,-3-6-310 15</inkml:trace>
  <inkml:trace contextRef="#ctx0" brushRef="#br0" timeOffset="99463.6">20932 2470 545 0,'-7'0'317'0,"4"10"-148"0,3 14-4 16,0 2-110-16,-3 98 1 0,6-96-18 15,0 29 1-15,-3-59-11 0,7 50 2 16,1-2-13-16,0-6 2 0,12 12-11 15,-8-25 1-15,5-5-8 0,-1-7 1 16,11 1-17-16,-9-10 0 0,1-2-46 0,1-3 0 16,-9-4-60-16,-1-5 2 0,24-24-215 15,6-48 86-15,-14 6 218 16,-10 14 1-16,-9 25 79 0,-4 7 0 16,-6 23 138-16,-13 3-27 15,-14-3-118-15,-5 16 1 0,-7 9-14 16,10 4-36-16,4-5-122 15,22-15 2-15,1-7-88 16,-14 6 1-16</inkml:trace>
  <inkml:trace contextRef="#ctx0" brushRef="#br0" timeOffset="99719.09">21215 2472 406 0,'6'10'395'0,"4"24"-172"0,0 10-23 15,-4-6-137 1,30 137-1-16,-30-150-37 0,9 14 2 0,-1-5-19 15,4-2 0-15,-2-8-9 0,1-5 0 16,2-6-27-16,-3-5 0 0,1-4-59 16,-8-3 0-16,-3-5-34 0,11-3-1 0,8-17-1 15,-2-25 0-15,-11 11 85 0,-3 6 2 16,-6 20 85-16,2-12 0 0,-5 8 29 16,0 12 1-16,-3-7-30 0,-3 11 1 0,4 12-15 15,-7-12-1-15,3 3-17 16,-46 26 0-16,33-15-18 0,8-2 0 0,7-8-39 15,1-2 1-15,-8 7-204 0,11-18-114 16</inkml:trace>
  <inkml:trace contextRef="#ctx0" brushRef="#br0" timeOffset="100392.28">21681 2401 833 0,'0'-2'306'16,"1"-4"-284"-16,2-1-1 0,4-4-6 0,9-13-1 16,1 4-14-16,13-6 0 0,-8 13-6 15,1 1 0-15,-4 3 0 0,2 2-1 0,-4 3 10 16,-11 4 1-16,1 2 11 0,-6 3 0 15,14 8 2-15,-22-3 0 0,14 49 28 16,-20-20 11-16,-3 21-31 16,-22 41 0-16,19-51-18 0,10-19 1 15,0 3-13-15,9-28 0 0,3 5 0 16,3-9 1-16,7 4-11 0,6-4 0 0,-19-9-9 16,33 5-1-16,-13-5-13 0,0-1 0 15,3-2 28-15,-20 10-1 0,-3 2 17 16,-14 5 1-16,13 3 27 0,-13 24 42 15,-20 24-49 1,-11 6 2-16,42-55-25 0,-4 9 1 0,0-1-10 16,7-15 1-16,3 1-24 0,7-3 2 15,-7-3-58-15,7 1 1 0,15-7-78 0,13-10 1 16,1-23-54-16,-1-23 1 0</inkml:trace>
  <inkml:trace contextRef="#ctx0" brushRef="#br0" timeOffset="100524.78">22080 2466 443 0,'0'0'418'0,"0"5"-268"15,-2 15-14-15,-1 1-83 16,0 15 0-16,-9 123-5 0,11-114-33 16,2-57-14-1,-2 71 1-15,-1-1-41 0,2-21 1 16,0-11-47-16,0-18 1 0,0 20-111 16,0-25 0-16</inkml:trace>
  <inkml:trace contextRef="#ctx0" brushRef="#br0" timeOffset="101012.32">22185 2014 361 0,'-7'-16'262'0,"4"7"-173"0,2 7 1 0,-2 2 2 0,3 2 1 16,1 5-50-16,-1-5 1 0,-3-2-24 16,0 5 2-16,-17 30 4 0,9 7 2 0,-2-3-3 15,-3 11 0-15,-1 0-13 0,-12 25 1 16,18-34-14-16,0-6 1 0,7-7-16 15,3-17 1-15,2 8-6 0,6-12 0 16,7 3-18-16,17 1 0 0,3-10 19 16,6-4 0-16,-3-3 19 0,0 1 0 0,-5 0 34 15,-6 3 1-15,-20 4 26 0,0 4 1 16,13 9-3-16,-16 21 0 0,-10 1-16 0,-5 8 0 16,2-23-16-16,-20 50 1 0,11-27-19 15,-11 14 0-15,20-35-9 0,6-3 1 16,4-13-4-16,0 9 1 0,4-3 2 0,-4-11 1 15,6 9 4-15,-5-12 0 0,-2-5 3 16,1 6 1-16,0 2-33 0,1-1-1 16,-4 1 20-16,-1 2 0 0,-1-1-18 15,-8 4-1-15,3-3-10 0,-44 27 2 0,32-30 15 16,3-1 1-16,1-1 3 0,11-5 51 16,7 0 5-1,-8-6 1-15,28 11 98 0,20-41 37 16,41 12-129-16,-22 16 1 15,-10 9-2-15,3 3 0 0,-23 2-28 0,27 2 2 16,-31 2-18-16,25-1 0 0,-1 5-3 16,-4-6 0-16,-2 3-25 0,0-3 0 0,-3-1-50 15,-3-1 0-15,-5-1-207 16,-4 1 0-16</inkml:trace>
  <inkml:trace contextRef="#ctx0" brushRef="#br0" timeOffset="101788.82">22931 2173 755 0,'1'0'386'0,"-1"0"-328"15,0 0-1-15,0 0-10 0,0 0-86 16,0 0-41 0,2 0 1-16,-1 1-245 0</inkml:trace>
  <inkml:trace contextRef="#ctx0" brushRef="#br0" timeOffset="101972.82">22994 2671 723 0,'0'-1'434'0,"1"-5"-345"0,2 1 1 0,-1-3-40 15,3-8 1-15,1-1-35 0,0-3 0 0,8-15-15 16,-3 11 0-16,1-5-25 0,0-1-1 15,1-2-59-15,2-2-1 0,-4-2-87 0,1 1 2 16,-3-3-76-16,-4-5 2 0</inkml:trace>
  <inkml:trace contextRef="#ctx0" brushRef="#br0" timeOffset="102820.82">23232 1907 524 0,'-5'0'252'0,"4"1"-221"15,1 1-35-15,-2 1 0 0,-1 3-72 16,-2 3-1-16,2 2-49 0,5-15 1 16,-16 52-101-16,10-11 166 0,1 0 132 15,1 1 1-15,2-11 55 16,0-24-1-16,0 5 25 0,0-8 2 0,0 0 51 16,5-5-115-16,-1 3-76 15,4-6 0-15,26-15 7 16,2-9 0-16,8 2-10 0,-14 11-1 15,1 3-15-15,-3 0 1 0,-16 12-24 0,6-3 0 16,7 4-4-16,-20 3-1 0,-2 1 33 16,-2 1 0-16,-2 4 12 0,2 2 1 0,8 21 11 15,-19 10 1-15,-1-10 0 0,-7-1 1 16,0 3-12-16,0-1 0 0,-8 12-5 16,11-17 1-16,4-6-16 0,2-5 1 0,9-12-9 15,0 0 1-15,-3 4 2 0,3-6 0 16,6-5-2-16,-3 7 1 0,0-5-6 0,8-1 1 15,40-12 12-15,-22-1 1 16,-2 3 4-16,4-1 0 0,10-1 3 0,-17 6 1 16,-14 9 21-16,-2 0-1 0,12-3 10 15,-11 4 1-15,-9 0 14 0,-17 9-23 16,17-6-20-16,-4 7 0 16,-21 28-5-16,-9-3 0 0,12-15-8 15,0-2 0-15,0 0-19 0,-2 9-1 0,13-15-23 16,8-10 1-16,1-1 9 0,1 2 0 15,2-3-4-15,1 0 36 0,-2 1 14 16,1-1 1-16,2 4 28 16,0-2 1-16,1 3 27 0,0 3 2 15,37 37 37-15,-25-17 0 0,12 28-10 16,-7-8 1-16,-1 5-27 0,-3 1 1 16,-2 1-27-16,-4-2 2 0,0-6-16 0,-2-3 0 15,-9-26-9-15,6 16 0 0,-4-5-8 16,-2-18 1-16,3 20-1 0,-3-19-1 0,0-5-11 15,0-1 1-15,-2-5-19 0,-1 1 2 16,0-5-22-16,-4 2 0 0,-1-4-31 16,-43-11 0-16,2-30-99 0,3-11 93 15,6-7 75-15,12 12 1 16,13 25 22-16,1 4 2 0,-1 15 23 0,-2 2 0 16,0 6-11-16,-3 0 1 0,9 2-7 15,-14 5 0-15,1 4-9 0,0 2-1 0,5 3-14 16,2-1 0-16,6-3-24 15,10-9 0-15,2-2-2 0,4-4 0 16,1 2-19-16,0 0 0 0,36-8 6 0,19-24 1 16,-7 0 24-16,47-33 1 0,-25 25 10 15,2 5 0-15,12 6 44 0,27 14 69 16,-24 8-56-16,-52 8 1 16,-12 10-27-16,-35 2 1 0,24 11-22 15,1 24 2-15,-23 32-64 0,-9-34-207 16,-30 22-278-16,-61 29 1 15</inkml:trace>
  <inkml:trace contextRef="#ctx0" brushRef="#br0" timeOffset="102999.82">23869 3037 599 0,'-3'-7'329'0,"0"-3"-226"16,2 4-53-16,-4 3-113 16,-4-8-222-1</inkml:trace>
  <inkml:trace contextRef="#ctx0" brushRef="#br0" timeOffset="110296.28">26761 2832 866 0,'-37'0'368'0,"11"3"-296"16,0-2-1-16,4-1 2 0,-89 3 0 0,94-3-21 15,-12 0 0-15,35 0-41 0,-37 0 1 16,28-1-19-16,2 0 0 0,1-4 8 16,13 3 0-16,1-1 2 0,60-18 0 15,-19 16-6-15,-21 3 1 0,30 2-4 16,-5 0 1-16,-34 7 0 0,53 6 0 0,-29 17 8 15,-29 20-1-15,-25-11-4 0,-6 3-1 16,-2-17 3-16,-15 24 2 0,-7 2 14 16,-31 29 0-16,18-31 11 0,7-6 0 0,11-13-17 15,8-5-1-15,12-13-7 0,10-8 1 16,3-1-1-16,4-3 0 0,3-6-21 0,2 4-1 16,82-25-134-16,35-32-238 15</inkml:trace>
  <inkml:trace contextRef="#ctx0" brushRef="#br0" timeOffset="114407.95">28566 807 980 0,'0'-4'416'0,"-4"4"-359"16,4 0 0-16,-3 6-4 0,3-3 1 0,-7 15-30 15,1 23 0-15,1 32-16 0,5-35-1 0,-1 38-28 16,4-32 2-16,0 39-44 0,7 49-1 16,12 56-106-16,-9-92 0 0</inkml:trace>
  <inkml:trace contextRef="#ctx0" brushRef="#br0" timeOffset="117492.95">28715 2659 321 0,'0'28'304'0,"0"1"-209"16,0-1 0-16,2 3-60 0,4 124 1 0,-5-122-35 16,4 36 1-16,-2 2-101 15,2 4 1-15</inkml:trace>
  <inkml:trace contextRef="#ctx0" brushRef="#br0" timeOffset="130483.95">22964 172 171 0,'-4'-9'161'0,"-2"2"-107"15,1 3 0-15,-1 0 5 0,-3-4 1 0,-3 3-15 16,1 2 1-16,-4-1-12 0,-6 3 0 0,-5-2-8 15,-11 2-22 1,-4 1-6-16,-2 0 1 0,5 0-16 0,19 0-1 16,-7 0-180-16</inkml:trace>
  <inkml:trace contextRef="#ctx0" brushRef="#br0" timeOffset="130680.43">20174 421 57 0,'-35'-4'27'0,"10"3"-38"16,4 1 0-16</inkml:trace>
  <inkml:trace contextRef="#ctx0" brushRef="#br0" timeOffset="131071.93">18348 1030 45 0,'-2'8'59'0,"-1"-4"-46"0,1 0 1 16,0 0-8-16,2 1 2 0,-3 5-6 16,1-1 0-16,-1 11-1 0,3-4 0 15,-3 0-2-15,3 12 0 0,0-19 1 0,3 11 0 16,-3 2-3-16,3 3 1 0,7 12-7 15,-3-13 1-15</inkml:trace>
  <inkml:trace contextRef="#ctx0" brushRef="#br0" timeOffset="131215.93">19930 1855 58 0</inkml:trace>
  <inkml:trace contextRef="#ctx0" brushRef="#br0" timeOffset="131291.93">22048 1803 91 0,'149'-1'43'0,"-54"-7"-133"15</inkml:trace>
  <inkml:trace contextRef="#ctx0" brushRef="#br0" timeOffset="133183.64">25940 347 76 0</inkml:trace>
  <inkml:trace contextRef="#ctx0" brushRef="#br0" timeOffset="135448.17">22552 2328 198 0,'6'28'83'0,"14"42"-137"0</inkml:trace>
  <inkml:trace contextRef="#ctx0" brushRef="#br0" timeOffset="146464">3081 7881 487 0,'0'0'205'0,"3"0"-116"0,1 0-9 16,7 1-49 0,3 3 2-16,9 3 53 0,25 8-35 15,-13-6-37 1,3-1 0-16,-3-4 4 0,-5-2 0 15,2-2 14-15,-16 0-1 0,16-2-17 0,3-3 0 16,-1-4-12-16,22-9 0 0,-17 2-5 16,18-11 1-16,-20 9-1 0,1 6 1 0,-3 4 1 15,1 5 1-15,-19 4 11 0,15 0 0 16,-11 5 35-16,21 6-17 16,-4 1-10-16,27 13 2 0,-31-14 26 15,-4-8 1-15,5-3-24 0,4-1 1 16,-20-3-17-16,22-1 0 0,-1-4-6 15,0-4 0-15,18-7 0 0,-18 4 0 0,8 3 34 16,10 6-17-16,0 0-15 16,1 4 0-16,-13 2 1 15,-28 1 1-15,19 0 0 0,2-1 1 16,-13 3 5-16,21 0 2 0,30-9-8 0,-17-2 1 16,37-17-5-16,-2-15 1 0,-37 16-6 15,-1 0 1-15,-8 5 1 0,-4 7 0 0,-4 4-2 16,-7 3 0-16,-3 4-20 0,-19 1 1 15,11-2-68-15,-6 2 1 0,-2 0-131 16,-10 2 1-16</inkml:trace>
  <inkml:trace contextRef="#ctx0" brushRef="#br0" timeOffset="147264.5">6789 7700 671 0,'36'0'282'0,"25"3"-228"16,32 0 42-16,-7-5-72 16,76 1 1-16,281-23-57 15,-359 16 0-15,89-11-67 0,-3-8 1 0,-6 3 59 16,-16 19 1-16</inkml:trace>
  <inkml:trace contextRef="#ctx0" brushRef="#br0" timeOffset="148480.5">10407 7714 817 0,'-25'13'366'0,"13"-4"-246"0,3-3-48 15,6-5-27 1,5 3 1-16,6-3-18 0,5 8 0 0,63-10 1 15,35-4 0-15,216-15-10 16,-170 0 2-16,-13-3-8 16,11 2 0-16,-1 1-10 0,-12 2 0 15,-8 4 16-15,0 1 0 0,-2 0 16 16,-6 0 0-16,15-2 4 0,42-7-12 16,-43 4-17-16,-74 11 0 15,-21 1-7-15,-18 5 0 0,-8 1 1 0,-15 0 1 16,-1 0 3-16,7 0 0 0,-9 0-20 15,-7 0-1-15,4 0-38 0,1 0 1 16,-2 2-163-16,-15 3-512 0</inkml:trace>
  <inkml:trace contextRef="#ctx0" brushRef="#br0" timeOffset="149435.74">15689 7772 685 0,'-20'0'336'0,"8"0"-218"0,7 0-76 16,2 0 1-16,2 0 23 15,10 0-26-15,-2-1-28 16,-7 0 0-16,3 0-1 0,8-1 1 16,34-14 1-16,-33 13-1 0,9-2-6 15,-16 5 1-15,4 0-1 0,1 0 2 0,-7 0 0 16,4 3 0-16,-16-3 0 15,15 1 1-15,-6-1 14 0,0 0-1 0,0 1 20 16,3 2-26-16,-3 0-14 16,0-1 1-16,-3 2-1 15,3-3-1-15,-4 5-4 0,1-1 1 0,-2 2-20 16,2-3-18-16,3-4 6 16,-23 43 1-16,38-71-21 0,-21 34 0 15,4 0-38-15,-2-1-1 0,4-5-293 16</inkml:trace>
  <inkml:trace contextRef="#ctx0" brushRef="#br0" timeOffset="151124.23">15838 7828 379 0,'47'0'321'0,"-8"0"-228"0,0-1 0 15,6 0-5-15,189-9 1 0,-172 8-28 16,72-8 0-16,10 2-41 0,24-14-1 15,12-1-21-15,7 2 0 0,5 5 10 0,1 13 0 16,43-2 60-16,162-22-32 16,7-19-30-16,-151 19 0 0,-39 2-5 15,-3-9 1-15,-5 4-7 16,-18 6 1-16,-6 3 8 0,-17 5 1 0,-4 1 1 16,-19 6 1-16,-3 4 8 0,-28 2-1 15,-8 6 7-15,-22 3 1 0,-10 5-12 16,-17 2 1-16,-10 2-8 0,-16 1 1 0,-21-11-2 15,15 11 0-15,-22-12-29 0,1-3 0 16,-2-1 23-16,0 3 0 0,-3-6-19 0,1 6-1 16,-1-6-68-16,-2 3 0 0,-2-5-180 15,-5-3-1-15</inkml:trace>
  <inkml:trace contextRef="#ctx0" brushRef="#br0" timeOffset="198432.26">10071 10311 625 0,'0'0'288'0,"0"0"-195"0,-4 0-7 16,4 0-60-16,0 0 1 15,0 0-6-15,0 0 1 0,-1 0 6 16,1 0 0-16,0 0 19 0,0 0-6 16,0 0-23-16,0 0 0 15,-3 0 1-15,3 0 0 0,-2-3-4 16,1 3 2-16,-2 0-10 0,-2 0 0 0,2-2-2 16,0 1 0-16,0-1-2 0,-5 0 0 15,2 0-1-15,-1-3 0 0,2 3 3 16,-3 0-1-16,-50-20 2 0,50 19 0 0,-1 0 2 15,-2 1 0-15,-1-1 8 0,-14 0 0 16,4-1-11 0,0 1 1-16,12 2-3 0,-19-2 1 0,10-1-2 15,-4 0 1-15,11 2-1 16,-26-7 0-16,27 3 0 0,-25-8 2 0,12 0 1 16,-10-14 1-16,23 22 0 0,-27-24 1 15,16 11-2-15,-2-1 0 0,1 2 0 0,2 0 2 16,10 13 2-16,-9-9 0 0,-12-2-2 15,13 6 0-15,-1 0 3 0,-1 1 2 0,13 5-6 16,-8-4 1-16,1-2-4 0,1 0 1 16,-3-2-5-16,2-1 1 0,-8-10-5 15,17 14 1-15,-6-9 1 0,1-10 1 0,8 18 0 16,-2-11 0-16,2-1 1 0,-1-1 1 16,4 13-1-16,-3-20 0 0,3 12 1 15,0 2 0-15,0 0-2 0,0 8 1 16,0 0-1-16,0-15-1 0,3 9 2 15,1-2 1-15,2-6-2 0,2 8 1 0,1-5 0 16,6 1 1-16,1-1-3 0,15-13 0 16,-5 10 0-16,0 2 1 0,3 0 0 0,5 2 0 15,6 1 0-15,3 3 1 0,4-1-1 16,4 2 1-16,4 1-1 0,-2 2 1 16,5 6-5-16,-27 4 1 0,26-4 3 0,-28 4 1 15,26 4-2-15,3-1 2 0,-7 4 0 16,3 4 1-16,22 11 10 0,-6 6-1 0,-32-3 7 15,-1 1 2-15,-6 4-9 16,-5 0 0-16,-8 3-3 0,-5 3 0 0,-6 3 0 16,-2 1 0-16,-7 1-1 0,-1-19 0 15,-1-1-2-15,-4 20 0 0,-3-2 0 16,-10 19 0-16,1-23-11 0,-11 12 1 0,9-23-17 16,-1-2 1-16,-9 3-86 0,-8-1-157 15,20-17-46-15,-20 8 1 16</inkml:trace>
  <inkml:trace contextRef="#ctx0" brushRef="#br0" timeOffset="199336.8">9969 11438 712 0,'-46'11'337'0,"11"-6"-274"16,6 0 1-16,-4-4-25 0,-117 10 0 16,111-10-23-16,-71-5-9 0,9-14-6 15,42 1 1 1,13 1-6-16,2-8 1 0,5 1-3 0,1 0 1 16,7-6-6-16,-1-5 1 0,2-1-4 15,4 3 1-15,5 1-4 0,4-2 0 0,3-1 8 16,8 0 1-16,3-1 6 0,3 17 0 15,0-17 3-15,3 17 1 0,3 0 0 16,8-35 1-16,8 1-2 0,12 0 0 0,-5 17 0 16,1-4 1-16,7 0 0 0,0 1 0 15,3 3 8-15,0 4 1 0,6 5 11 16,-3 2 1-16,25 1 34 0,31-5-11 16,12 2-33-1,-8 2 0-15,-20 7-6 0,1 3 2 0,-1 2-3 16,-1 2 1-16,1 0 2 0,-4 5 1 15,0 2 10-15,-6 3-1 0,11 11 57 0,31 52 16 16,-31 28-67 0,-47-17 1-16,-16-10-7 0,-8-3 2 0,-12-3 7 15,-1 1 1-15,-11 6 22 0,-41 27-23 16,-23-1-22 0,10-38-1-16,7-6-7 0,-11 0 0 0,-11 4-30 15,-55 8-41-15,-5-16 2 16,50-32 0-16,13-6-45 15,5-5-1-15,1-3-95 0,5-11 0 16</inkml:trace>
  <inkml:trace contextRef="#ctx0" brushRef="#br0" timeOffset="-207700.77">11843 9125 1204 0,'0'-3'460'0,"6"-6"-429"0,0-1 1 0,5-1-18 16,22-21 0-16,20-6-11 0,-6 12 2 0,5 1-11 16,4 1 1-16,4 5-35 0,-5 4 1 15,-5 6-58-15,-4 5 0 0,-16 4-54 16,-19 0 1-16,9-3 28 0,-17 0-1 0,7-4-66 16,-17 3 130-16,-2 3 72 15,3-6 0-15,-13 0 42 16,-40-31-1-16,25 29 20 0,1 5 2 0,1 1 5 15,5-1 0-15,-1 4 53 16,5 0-44-16,17 5-35 16,-11 11 1-16,15 29-6 0,5 1 1 15,-3-14-12-15,0 1 1 0,3 33-8 0,0 5 0 16,2 80-8-16,-5-81-1 0,0 13 7 16,0 37-18-16,-1-8-11 15,-3-52 1-15,-2-13-7 0,3-1 0 16,-1-2-23-16,1-14-1 0,3-38-39 15,-2 31-1-15,1-18-267 0,-2-11-110 16,-1-28 108-16,-14-28 261 16,10-17 164-1,4-10 0-15,1 8 82 0,1 22 2 16,-1 27-5-16,-2 10 2 0,-2 10-73 16,-2 7 1-16,-6 4-59 0,2 1 0 0,5 9 4 15,-19 17-24-15,5 8-23 16,-3 21-96-16,20-37-5 15,5-17 1-15,0-1-24 16,0 0 1-16,5-17-97 0,5 1 182 16,22-56 128-16,-6 24 1 15,6 2 18-15,-13 30 1 0,-7 13 81 16,8-4-21-16,5 8-60 16,2 13-54-1,-4 10-43-15,-1 6 0 0,-8 0-20 16,-3-3 1-16,2 9-64 0,-7-19 2 15,-3-11-81-15,1-3-1 0,-1 5-75 16,-2-7 1-16,-2-9 60 0,1 4 0 0,1 4 149 16,1-4 0-16,-1-5 173 0,8-32 1 15,-6 31 38-15,-3 8 0 0,-3 12-90 0,3-18 0 16,0 13-10-16,3 1-59 16,-3-1-37-16,0 10 1 0,0 18-115 15,3-13 2-15</inkml:trace>
  <inkml:trace contextRef="#ctx0" brushRef="#br0" timeOffset="-207429.27">12313 8987 473 0,'23'-26'254'0,"-8"12"-184"15,4 4 2-15,-5 1-21 0,36-19 1 16,23 11 1-16,-50 16-20 0,-31 9 9 15,34-1-1-15,9 28 93 16,-22 52 41-16,-6-2-106 16,0-2 1-16,2-18-34 0,-6-34 0 15,4 61-12-15,-3-33 0 0,0 0-15 16,-2-8 0-16,-4-55-9 0,5 51 0 16,-3-5-19-16,3-4 2 0,-1-8-36 15,1-6 1-15,0 4-63 0,-3-23 1 0,0-2-74 16,0 0 1-16,-3-2-278 0</inkml:trace>
  <inkml:trace contextRef="#ctx0" brushRef="#br0" timeOffset="-207124.77">12279 9071 630 0,'0'14'372'0,"2"22"-175"16,-1-8-123-1,2-1 1-15,8 107-44 0,-8-109 2 16,5 25-27-16,-8-52 1 0,6 49-32 0,-1-2 0 16,-2-4-70-16,0-4 0 0,0-7-154 15,-1-6 0-15</inkml:trace>
  <inkml:trace contextRef="#ctx0" brushRef="#br0" timeOffset="-206720.76">12407 9227 415 0,'14'-12'230'0,"-4"7"-189"16,-4 0 0-16,4 2 0 0,13-9-46 16,-19 15 6-16,-1 0 0 15,-9 2 2-15,6-3 0 0,5 2 7 16,-4 3 1-16,15 32 40 0,-24-12 0 0,4-7 43 15,-7 2 1-15,-6 0 93 0,-5 1-66 16,1-5-108 0,13-13 0-16,-15 13-22 0,21-16 0 0,6 0-8 15,3-7 0-15,4 8-68 0,24-3-22 16,1-8 62-16,1 0 1 16,18-8 20-16,-49 16 1 0,-3 0 46 15,0 0 2-15,11 3 28 0,-28 4 0 16,11 0-4-16,-9 40 0 0,-7-21-21 15,1-1 0-15,-1-2-13 0,-2 5-1 0,18-19-9 16,-5 6 1-16,4-4-4 0,4-8 1 16,-4 9-5-16,4-11 1 0,0 4-3 15,4-5 0-15,-1 0-33 0,-3 2 1 0,3 0-49 16,3 0 1-16,0-1-340 0</inkml:trace>
  <inkml:trace contextRef="#ctx0" brushRef="#br0" timeOffset="-206524.75">12719 8919 910 0,'0'0'378'0,"0"0"-239"16,0 0-102-16,0 0 0 15,1 0-32-15,1 0 1 0,-1 0-43 16,1 0 1-16,2 0-138 0,4 0-117 15,-8-2 65-15,4-1 2 16,1-5-126-16</inkml:trace>
  <inkml:trace contextRef="#ctx0" brushRef="#br0" timeOffset="-206288.77">12841 8810 207 0,'10'-29'317'0,"0"13"-169"0,0 8 0 0,-3 0-27 16,21-16 1-16,0 18-39 0,-10 2-1 15,-3 4-36-15,-5 0 1 0,10-1-15 0,-4 1 0 16,-10 0-4-16,1 1 2 0,-6-1-9 15,16 6 1-15,-28-5-8 0,15 6 0 0,8 25 5 16,-29 8-11-16,-6-9-7 16,-6 7 1-16,-13 9 1 15,15-20 1-15,2-2 0 0,3-2 1 0,6-4 2 16,9-15 2-16,1 0-18 0,3-1 12 16,0 4-18-1,17-12-83-15,-11 5 0 16,2 0 0-16,22 5-74 15,6-9 1-15,-18-4-104 0,-7-3 1 0</inkml:trace>
  <inkml:trace contextRef="#ctx0" brushRef="#br0" timeOffset="-206016.27">12907 9128 370 0,'-24'39'431'0,"10"-16"-275"0,0-3-1 0,3-4-53 16,-39 61 0-16,44-65-52 0,1-5 0 0,8-12-22 16,-1 8-1-16,-2 6-14 0,10-7 0 15,-4-9-21-15,22 11 0 0,14-14-40 16,-10-1 0-16,2-7-30 0,-4-1 0 15,18-14-48-15,-22 9-1 0,-6 1-15 0,-2 5 0 16,-7 2 114-16,-9 9 2 0,-1 4 119 16,1 1 1-16,-2 3 116 0,-5 9 0 15,5-7-128 1,-7 27 2-16,-7-3-30 0,-8 19 1 0,7-18-29 16,-1 1 1-16,-6 11-19 0,9-14 0 15,3-5-7-15,3-13 1 0,3 3-30 0,-15 17-56 16,15-20 12-1,-7 4 1-15,-7 2-44 0,10-13 1 0,8-5-235 16,-20 1-79-16</inkml:trace>
  <inkml:trace contextRef="#ctx0" brushRef="#br0" timeOffset="-205876.27">13003 9331 593 0,'16'0'451'0,"5"4"-138"15,-5 1-204-15,-2 0 1 16,39 11-10-16,-20-5 1 0,3 4-64 15,21 5-1-15,-39-14-34 0,14 3 0 0,3-1-7 16,1-1 0-16,1-4-54 0,-2 4 0 16,-2-4-80-16,-4-2 1 0,-21-3-312 0,-3-4 2 15</inkml:trace>
  <inkml:trace contextRef="#ctx0" brushRef="#br0" timeOffset="-205484.27">13530 9039 677 0,'-3'0'291'0,"3"0"-219"16,0 0 17-16,0 0-52 15,0 3 0-15,0-3-22 16,0 3 0-16,0-1-11 0,0 6 2 0,0 29-29 16,3-7 2-16,0-9-48 0,1 1 1 15,-4-5-222-15,0-17-212 16</inkml:trace>
  <inkml:trace contextRef="#ctx0" brushRef="#br0" timeOffset="-205293.16">13637 8733 763 0,'3'0'496'0,"0"5"-380"16,2-1 1-16,-2 5-31 0,10 20 0 0,-3 5-30 15,-4 12-1-15,-4 0-3 0,4 141-26 16,-6-41-23 0,0-65 2-16,0-17-18 0,3-16 2 0,-2 0-42 15,2-12 1-15,-1-3-94 16,-2-44 1-16,3 31-277 0,-3-28-105 15,0-10 258 1</inkml:trace>
  <inkml:trace contextRef="#ctx0" brushRef="#br0" timeOffset="-204844.63">13737 9184 291 0,'0'-69'225'0,"0"23"-76"0,3 7-33 16,-1 10-74-16,16-93-40 16,-14 117 1-16,3 1 3 15,-7 6 1-15,6-5-15 0,0 3 0 0,-2 0-3 16,-8 1-1-16,8-2 7 0,-4 1 0 15,2 0 3-15,1 1 0 0,-1-1 6 16,1 1 1-16,0 0 37 0,2 3 1 16,-2 6 90-16,31 33-11 15,-30-10-76-15,-4 6 0 0,0 4 13 16,0-17-43-16,-4 14-17 16,4-1 1-16,-2-3-27 15,0-10 2-15,1-11-35 0,1-1 0 0,-2-11-12 16,2-2 0-16,-1 11 4 0,-1-11-1 15,5-18 44-15,-4 22-1 0,1-6 26 0,0-1 1 16,0-9 10-16,-3-18 0 0,9-7 11 16,3 7 2-16,6 2-6 0,5-5 2 0,14-4-1 15,-25 29 0-15,28-13 2 16,-12 15 0-16,4 1 10 0,0 3-44 16,-24 2 13-16,-2 0 1 15,9 6 6-15,-6 9 1 0,-15-11 0 16,6 36 1-16,-8-14 22 0,-4-1 0 0,-5 2 12 15,0-1 1-15,-2 4 51 0,-21 22-39 16,23-22-55-16,14-25 0 16,5-3-13-16,-1 0 1 0,1 6-24 15,5-5 1-15,2-14-59 0,-1 7 1 16,1-5-71-16,48-30 2 0,-22-17-43 0,-12 8 0 16</inkml:trace>
  <inkml:trace contextRef="#ctx0" brushRef="#br0" timeOffset="-204711.16">14086 9047 228 0,'0'-8'362'0,"0"5"-213"15,-3 2 1-15,-1 2 3 0,1 8-43 16,-3 7-70-16,0 9-1 16,3 31 7-16,3-9-26 15,0-24-20-15,0 22 1 0,0-3-33 16,0-27 0-16,0 16-189 0,-6 2-360 16</inkml:trace>
  <inkml:trace contextRef="#ctx0" brushRef="#br0" timeOffset="-204516.65">13903 9480 860 0,'-19'8'451'0,"11"-4"-357"16,3-2 0-16,2-1-26 0,3 1 2 15,8-6-36-15,2 1 0 0,1 1-19 16,27-12-1-16,34-11 39 0,26-12 0 0,21 0-22 16,-42 13-1-16,-2 1-23 0,-6 2-1 15,-8 2-2-15,-10 10 0 0,-14 4-4 16,-8 2 0-16,-21 3 4 0,3 0 0 0,-7 0 0 15,2 0 1-15,-6 0-9 0,-10 0 1 16,10 0-31-16,-3 3 2 0,-10 5-267 0</inkml:trace>
  <inkml:trace contextRef="#ctx0" brushRef="#br0" timeOffset="-204384.16">14620 9321 1289 0,'-17'7'491'0,"8"-4"-455"0,3-2-1 0,-2 0-35 16,5 1 0-16,-9 1-98 0,12-3 1 16,-14 0-395-16,-3 0 0 0</inkml:trace>
  <inkml:trace contextRef="#ctx0" brushRef="#br0" timeOffset="-190520.19">5402 10918 799 0,'-27'-4'310'0,"12"0"-285"0,9 0 2 16,1 3-1-16,-10-4 2 0,15 4-7 0,-2-2 2 15,16 6 2-15,-6-6-6 16,21-2-10-16,19 13 0 16,-19 4 2-16,-5 6 2 0,-4-4 10 15,2 1 1-15,-1-4 8 0,1-2 2 0,4-6 43 16,3 1-16-16,3-3-40 16,-3-2 1-16,-19-1-5 15,9-2 2-15,-3 0-11 0,-1 0 0 0,5-5-5 16,-15 8 0-16,12-6-9 0,-8 2 1 15,-6 5-33-15,8-3 1 0,1 1-82 16,-2 1 0-16,3 0-79 0,4 0 1 0</inkml:trace>
  <inkml:trace contextRef="#ctx0" brushRef="#br0" timeOffset="-190052.69">6274 11139 799 0,'-8'0'332'0,"5"-2"-290"0,3 2 1 0,0-4 41 16,6-1-33-16,3-2-40 15,14-7 1-15,20-2 4 16,-12 10-1-16,5 4 13 0,-6-1-1 16,7 7 41-16,-14 1 2 15,11 2-40-15,0 0-1 0,-3 1 3 16,-9-5 0-16,4 1-18 0,-10-4 0 16,-1 0-11-16,2 0 1 0,-9-4-6 15,7 2 0-15,11-6-33 0,-7 0-1 0,-12 6-67 16,12-4-1-16,9-2-99 0,-9 6 1 15</inkml:trace>
  <inkml:trace contextRef="#ctx0" brushRef="#br0" timeOffset="-189592.69">7289 11033 741 0,'1'0'364'0,"10"0"-186"16,11-3-39-16,2 1-12 16,118-15-47-1,-112 14-57-15,16-1 2 0,-55 5 0 16,55-5 2-16,-10 2-2 15,-1 0 2-15,4 1 18 0,3-4-9 16,0 0-26-16,-4-2 1 16,2-1-4-16,0-5 1 0,-19 4-5 0,-3 3 2 15,-14 4-9-15,11-4 2 0,-2 1-28 16,-11 5 0-16,2-1-53 0,-8 2 1 0,7-1-174 16,-3 0 2-16</inkml:trace>
  <inkml:trace contextRef="#ctx0" brushRef="#br0" timeOffset="-99011.43">4942 14126 991 0,'-4'1'447'0,"1"-1"-327"0,3 0-47 16,1 0-66-1,-1 0 1-15,0 0-8 0,0 0 1 0,-1 0 5 16,1 0 0-16,1 0 0 0,1 0 2 15,-1 0-2-15,1 0 0 0,-1 0 3 16,5 0 0-16,-6-1-1 0,6 1 2 0,30-3-3 16,-53 4 0-16,63-6-2 0,-35 4 1 15,4-1 0-15,-3 1 1 0,10-3 1 0,-8 2-1 16,7 1 6-16,4 1 0 16,-16 4-8-16,3 0 2 0,20 6 2 15,-13-2 0-15,7 9-3 0,-9-10 0 16,-2 0-1-16,-4 1 0 0,1-5-3 15,-2-2 0-15,-1 1 0 0,-5-2-1 16,-8-2-2-16,11 4-1 0,12-2 4 16,-25-2 0-16,12 0-1 0,1 1 0 0,35-9-2 15,-19 0 0-15,-9 3 1 0,1 3 0 16,-6 1 0-16,7 0 1 0,12-1 1 16,-9 4 0-16,1 0 0 0,-1 0 0 0,2 0 0 15,-13 0 0-15,12 0 1 0,-6 0 1 16,1 0-2-16,-3 0 1 0,-2 0-1 0,0 0 0 15,-2 0-2-15,-16 0 1 0,13 0-18 16,-2 0 0-16,-3 0-60 0,2 0 0 0,-2 1-207 16,1 2 1-16</inkml:trace>
  <inkml:trace contextRef="#ctx0" brushRef="#br0" timeOffset="-98256.45">6578 14263 965 0,'0'1'349'0,"0"-1"-289"0,0 0 1 0,0 0 60 15,6 0-68-15,3-4-44 16,6-3 1-16,16-4-1 0,12-12 1 15,-12 5 14-15,15-9-1 0,-15 12 10 0,-17 11 0 16,39-5 12-16,-10 7 8 16,-24 2-39-16,18 0 1 0,-10 1 1 15,-2 0 1-15,-16 0-8 0,16 2 1 16,12-1-2-16,-11-2 1 0,0 0-2 16,6 0 0-16,-17-1-2 0,18-3 0 15,1 2 0-15,16-4 1 0,-18 3-1 16,1 1 1-16,-19 4-3 0,16 1 1 0,12 3-3 15,-16 2 0-15,-17-6-14 0,11 2 1 16,8 2-38-16,-11-6 1 0,-7 1-281 16,9-2-560-16</inkml:trace>
  <inkml:trace contextRef="#ctx0" brushRef="#br0" timeOffset="-93880.67">8301 14820 817 0,'0'0'294'0,"0"0"-278"0,0 0 2 16,0 0-1-16,0-1 0 0,0-3-11 15,1-4 1-15,3-12-7 0,0-15 0 16,6-20 0-16,-4 6 0 0,1 22 1 0,9-53 1 16,-7 25 3-16,5-1 1 0,-3-3 4 15,1 2 0-15,-1-4 6 0,0 3 0 0,0-37 13 16,-6 6-9-1,-5 23-10-15,0 94 1 0,0-72 5 16,0 18-1-16,0 14 10 0,0 7-1 16,0 5 4-16,-1-7-1 0,-1 14-2 15,0-11-1-15,-1 8 17 0,-5 7-8 16,-2 1-23-16,-32 32 1 16,27-17-6-16,-3 11 1 0,6-15-2 15,-2 0-1-15,-1-3-3 0,11-9 0 0,-15 15-3 16,16-17-1-16,-2-3-20 0,-6 8 0 15,1-6-24-15,8-4 1 0,4-11-10 0,-6 11 0 16,0-1-27-16,2-2 2 0,2-5-17 16,-5 0-1-16,5-1 5 0,-18-15 0 15,24-7 56-15,6-12 0 0,10 5 51 16,23-12 104-16,-26 41-19 16,35-16 0-16,-43 21 7 0,12 0 0 15,-3 4-13-15,1 3 0 0,4 11 26 16,4 6-58-16,13 18-46 15,-23-19-1-15,-6-8-10 0,1 5 1 16,-8-12-16-16,-2-1 1 0,11 14-54 16,-5-10 2-16,-4-3-147 0,-4-1 2 0</inkml:trace>
  <inkml:trace contextRef="#ctx0" brushRef="#br0" timeOffset="-89356.06">11543 11932 688 0,'-3'25'322'0,"-7"0"-247"0,1-6-54 15,1-4-1-15,-40 68-14 0,39-68 0 0,-11 15-5 16,0-2 0-16,-1 1-7 0,-4-1 0 16,2 2-16-16,-2-1 0 0,-4 5-57 15,12-18-87-15,0-10-155 16</inkml:trace>
  <inkml:trace contextRef="#ctx0" brushRef="#br0" timeOffset="-89176.06">11215 12294 354 0,'0'0'345'0,"0"9"-242"0,1 3 1 15,1 2-27-15,3 11 1 0,0 5-24 16,2 0 0-16,2-2-26 0,6 10 0 0,-7-33-17 16,4 10 2-16,18-4 3 0,5-10-20 15,0-6-56 1,-18-2-1-16,34-18-141 0,-30 0 1 0</inkml:trace>
  <inkml:trace contextRef="#ctx0" brushRef="#br0" timeOffset="-88247.06">12025 13507 655 0,'0'0'351'0,"0"0"-177"0,-4 2-105 16,-2 4 0-16,-6 2-53 15,-13 10 0-15,-12 13-16 0,10-1 1 0,-6 8-7 16,-2-1 0-16,-12 10-53 0,-10 4-50 15,-1-3-43 1,11-20-46-16,13-16 62 16,8-11 0-16,8-1 39 0,6 0 0 15,-4 0 68-15,10 0 1 0,-5 0 28 0,8 0 1 16,-6 0 22-16,21 0 2 0,-15 0 123 16,3 4 44-1,-1 0-104-15,2 6 0 0,-6 29 54 16,16-3-49-16,9 17-68 15,-1-20 2-15,-1-12-13 0,10-7 1 16,-8-8-20-16,5-3 1 0,-12-10-41 16,15-5 0-16,-2-9-59 0,18-28 0 0,-14 8-57 15,0-5 1-15</inkml:trace>
  <inkml:trace contextRef="#ctx0" brushRef="#br0" timeOffset="-61764.37">5040 17886 804 0,'-7'0'306'0,"2"-3"-283"0,2 1 2 0,0-2-23 16,3 1 0-16,-3-1-7 0,0-1 1 16,9 6 6-16,-6-7 0 0,0 2 9 15,3 1 1-15,2-1 6 0,1-1 0 0,0 2-4 16,5-6 1-16,36-24 35 0,-28 32 23 15,4 0-35-15,-3 1 0 16,-3 0-9-16,-4 0 1 0,6 1-1 16,-5 2-17-16,16 4-10 15,-22-7 0-15,24 7-3 0,-19-6 1 16,4 3-3-16,-2 2 1 0,-6-6 0 0,5 3 0 16,12-1 2-16,-12-2 0 0,0 0 1 15,1-1 0-15,-7 0-1 0,7-2 1 0,11-1 3 16,-18 1 1-16,10-1 1 0,1 2 0 0,10-2 0 15,-9 4 1-15,4 2-4 16,-13-2 1-16,12 4-4 0,-3 1 0 0,2 2-4 16,-1-2 0-16,15 4-13 0,-6-9 4 15,1 1 8-15,1-1 1 16,-6-1 2-16,-6 0 0 0,-10-2 2 16,9-2 1-16,0 2-1 0,4 0 1 0,8-4 2 15,-8 5 1-15,-2 2-1 0,4 2 0 0,-13-1-2 16,8 2 0-16,0 1 1 0,9 4 1 15,-18-6-5-15,7 2 0 0,13 0 1 0,-7-4 0 16,0 0-1-16,2-1 1 0,-13-1 2 16,29-3 0-16,-28-1 0 0,19-3 0 15,-3 1 9-15,5 2 0 0,13-5 3 16,-17 11 0-16,3 0 14 0,-2 0-1 0,-1 1-10 16,-2 2 1-16,-16-2-5 0,32 6 1 0,-28-3 21 15,16-1 1-15,11 0 5 0,11-8-29 16,3-3-4-16,1-1 0 15,-3-2 1-15,14-3 1 0,-34 8-1 16,1-1 0-16,-4 6 0 0,-20 1 1 0,20 0-4 16,-7 0 1-16,7 0-3 0,-25 0 1 15,9 0-3-15,-11 0 1 0,16 0 0 0,2 5 0 16,-16-3-2-16,9 0 1 0,-12-1-1 16,8 1 1-16,0 1-1 0,-24-6 1 15,14 5-4-15,2-2 1 0,-5 0 0 0,3 0 1 16,-2 0 0-16,2 0 0 0,2 0-3 15,2 0 2-15,-4 0-6 0,4 0 0 0,-6 0-18 16,4 0-1-16,-5 1-57 0,5 0 0 0,-2 1-132 16,-2 1 0-16</inkml:trace>
  <inkml:trace contextRef="#ctx0" brushRef="#br0" timeOffset="-59868.21">8501 17819 875 0,'-10'7'319'0,"6"-2"-258"15,4 1 1-15,-4-3 20 0,4-1 0 0,0 0-26 16,-2 3 1-16,11-10-19 0,-8 8 1 16,9 1-5-16,24 8 2 0,4-5 14 15,-1-4-19-15,0 1-24 16,-22-2 0-16,21 2-1 0,-4-1 1 16,8-1 2-16,-14-2 0 0,-1 0 2 0,1 0 1 15,3 0 5-15,-16 0 0 0,15 0 0 16,-3 0 1-16,1 0-8 0,0 0 1 0,-2 0-6 15,-1 0 1-15,-1 0-3 0,3 0 0 16,-1 0-4-16,1 0 1 0,1 0-18 0,-3 0 1 16,-11 0-36-16,20 4-1 0,-15-2-113 15,2 4-1-15,-19-5-391 0,-20-4 0 0</inkml:trace>
  <inkml:trace contextRef="#ctx0" brushRef="#br0" timeOffset="-54156.28">6318 15384 409 0,'0'0'324'0,"0"5"-251"15,0 1 2-15,0 1-37 0,0 4 1 0,0 5-23 16,2 6 1-16,-2 19-6 15,3 18-49-15,-3-37-94 16,3 18 0-16</inkml:trace>
  <inkml:trace contextRef="#ctx0" brushRef="#br0" timeOffset="-53976.28">6689 15402 499 0,'-7'11'186'15,"3"-5"-185"-15,0 1 1 0,-3-1-57 16,-5 4 1-16,-14 2-320 0</inkml:trace>
  <inkml:trace contextRef="#ctx0" brushRef="#br0" timeOffset="-53881.28">6564 15493 412 0,'10'0'196'0,"-3"1"-180"16,1 2-1-16,-1-3-19 16,10 4 1-16,-3-3-107 0,-6-1 2 0</inkml:trace>
  <inkml:trace contextRef="#ctx0" brushRef="#br0" timeOffset="-53732.28">6934 15339 342 0,'15'0'236'0,"-7"0"-180"16,-2 0 1-16,2 4 6 0,7 4-35 16,-5 4-23-1,3 14 1-15,-10-4-27 0,1-17-200 16</inkml:trace>
  <inkml:trace contextRef="#ctx0" brushRef="#br0" timeOffset="-53600.28">7142 15423 495 0,'4'0'216'0,"2"0"-178"0,1-1-75 16,-5-5-191-16</inkml:trace>
  <inkml:trace contextRef="#ctx0" brushRef="#br0" timeOffset="-52996.78">6768 15359 498 0,'0'0'279'0,"0"0"-198"16,0 2-1-16,0-2 13 0,-1 0-79 15,1 0-23-15,0 0 5 16,0 0-16 0,-2 1 0-16,2-1-74 0,0 0 0 15,-9-6-476-15</inkml:trace>
  <inkml:trace contextRef="#ctx0" brushRef="#br0" timeOffset="-52712.28">6470 15444 505 0,'0'0'282'0,"2"5"-201"16,1 0-1-16,0 3-10 0,6 5-1 16,7 14-30-16,0-7 1 0,0-2-29 15,1 1 0-15,10 3-7 0,-17-16-1 0,5 2-26 16,-8-3 1-16,12 6-78 0,-16-10 0 16,2-1-362-16</inkml:trace>
  <inkml:trace contextRef="#ctx0" brushRef="#br0" timeOffset="-52552.78">6748 15382 627 0,'0'0'349'0,"-1"1"-271"16,1 0-1-16,-2 3-38 0,2 3 1 0,-4 4-30 16,-4 9 1-16,-3 8-15 0,0-7 0 15,1 1-46-15,-1 0 0 0,0-2-51 16,6-11 0-16,-8 4-93 0,-6 1 1 0</inkml:trace>
  <inkml:trace contextRef="#ctx0" brushRef="#br0" timeOffset="-51856.28">6799 15379 627 0,'-12'-1'328'0,"6"0"-252"15,3 1 2-15,-1-1-26 0,3-2 0 16,-1 2-33-16,2-2 2 0,7 3-3 15,-3-3-8-15,4-1-7 16,-1 3 1-16,52-24 13 0,-39 27 1 16,-10 1 0-16,23 11 0 0,-15 0-2 15,-4 1 2-15,-2 6 0 0,-2 11 2 0,-4-7-6 16,-6-14 0-16,1 9-7 0,1-12 1 16,-2 11-8-16,1-12 0 0,-1-5-17 0,0-1 1 15,0-2-35-15,0 2 0 0,0-4-60 16,0 2 1-16,0-5-29 0,3-10 1 0,-3-14-5 15,0-10 1-15,3 17 70 16,1 3 0-16,-1 17 68 0,0-1 0 0,7-8 107 16,7 6 212-16,-15 16-123 15,35-10-126 1,-30 1-37-16,0 0-1 0,14 5-5 16,-16-6 0-16,-1 0-8 0,-10 0-1 15,11 0-5-15,-5 0 0 0,0 0-3 16,0-1 2-16,0 1-11 0,1-1 1 0,-2 1-9 15,1-3 1-15,0 2-16 0,0-1 0 16,-3-1-99-16,3-1-85 0,-2 1 108 16,0-4 0-1,1 3 27-15,-2 0 1 0,6 4 28 0,-3-3 0 16,0-2 31-16,1 2 2 0,1 1 23 16,0-2 0-16,1 2 38 0,-2 1 1 15,4 4 249-15,29-18-186 0,-23 19-77 16,13 7 0-16,-6-2-13 15,-2-7 2-15,1 1 9 0,-11-3 13 16,-5 0-34-16,-7 0 2 16,6 0-10-16,3 0 0 0,-4 0-16 15,-1 0-1-15,2-1-62 0,-1 1-1 0,-2-4-168 16,-1 1 1-16</inkml:trace>
  <inkml:trace contextRef="#ctx0" brushRef="#br0" timeOffset="-51308.27">7224 15433 655 0,'16'11'355'0,"1"3"-198"15,-6-8-113-15,-1 0 1 0,28 10-8 16,-25-25-26-16,8-4-10 16,-2-6 0-16,4-19-1 15,-22 4 0-15,-2 26 1 0,-4-12 1 0,-7 6-1 16,0 3 0-16,-4 2-2 0,-4 6 0 16,11 3-20-16,-19 0-59 15,20 1-44-15,4 1 1 16,-5 2-147-16,6-4 1 0</inkml:trace>
  <inkml:trace contextRef="#ctx0" brushRef="#br0" timeOffset="-51112.78">7564 15452 769 0,'9'13'404'0,"4"-8"-279"0,0-6-77 16,-2-5-39-16,20-5 1 15,-16-9-1-15,-10-4 2 0,-2 0 1 16,0 5 0-16,-6-1 2 0,-2 6 1 0,-5-1 1 16,-3 7 0-16,-5 0-13 0,19 15 1 15,-26-16-37-15,7 8 0 0,-8 3-362 0</inkml:trace>
  <inkml:trace contextRef="#ctx0" brushRef="#br0" timeOffset="-50716.28">8450 15375 796 0,'-14'19'422'0,"3"-5"-339"0,3 1 1 0,-2 0-44 16,-17 30 2-16,4-3-31 0,9-16-1 15,3 0-33-15,-1 1 2 0,9-18-72 16,-2 0 0-16,-6 5-90 0,1-1 1 0,-9-6-124 16,-3-11-1-16</inkml:trace>
  <inkml:trace contextRef="#ctx0" brushRef="#br0" timeOffset="-50603.78">8220 15537 614 0,'8'0'438'16,"3"0"-193"-16,5 0-112 16,1 1-113-16,12 1 0 15,-1 6-23-15,16 7 0 0,-15 3-98 0,-1 1 0 16,-8-6-296-16,-12-11-1 0</inkml:trace>
  <inkml:trace contextRef="#ctx0" brushRef="#br0" timeOffset="-49396.23">8857 15254 737 0,'-7'-13'304'0,"7"1"-211"16,3 6-67-16,1-2 0 15,4-5-17-15,6 4-1 0,18 2-4 0,-6 7 1 16,0 4-2-16,0 6 0 15,-4 10 9-15,4 24 1 0,-17-4 31 0,-6 1-1 16,-6 4 19-16,0-22-1 0,-4 6 22 16,-9 30-40-16,-13 24-33 15,6-28 1-15,-2-3-21 0,18-34 1 16,2-12-43-16,5-12-70 16,0-6 21-16,5 7 1 0,-2-1-7 15,12-55 0-15,9 13 54 0,-3 18 0 16,0 6 50-16,8-4 1 0,-24 27 41 15,1-1 0-15,14-4 37 0,-9 6 2 0,-5 2-5 16,6 4 2-16,-7-2-24 0,7 3 0 16,8 4-18-16,-6-5 0 0,9-2-17 15,-8-4 0-15,-7-4-7 0,6-3 2 16,9-7-3-16,-12-3 1 0,-4-4 21 0,-5-1 1 16,-7 13-24-1,-7-22 2-15,6 27-4 0,-17-7 0 0,9 8-7 16,-1-1 1-16,10 4-30 0,-6-1 1 15,2 1-74-15,18 0 0 0,-12 0-100 16,3 0 1-16,-3-3-453 0</inkml:trace>
  <inkml:trace contextRef="#ctx0" brushRef="#br0" timeOffset="-49216.22">9309 15359 596 0,'18'20'426'0,"1"-11"-263"0,2-3-83 16,-1-6-35-16,14 3-14 15,-23-9 0-15,23-6 26 0,-19-6-1 16,-15 7-8-16,-2 1 1 0,-4 20-17 16,0-34 2-16,-6 14-18 0,15 21 2 0,-11-15-18 15,-29-15 1-15,23 16-22 0,-1 3 1 16,12 3-69-16,1-3 0 0,4 3-333 16</inkml:trace>
  <inkml:trace contextRef="#ctx0" brushRef="#br0" timeOffset="-48277.24">9852 15548 627 0,'-6'21'224'0,"3"-11"-311"0,-1-2-1 0</inkml:trace>
  <inkml:trace contextRef="#ctx0" brushRef="#br0" timeOffset="-48060.24">9974 15119 823 0,'0'0'397'0,"3"2"-299"16,-2-1 1-16,6 11 23 0,8 22-80 16,30 105-41-1,-38-108 0-15,7 25-55 0,-3 1-1 0,1 1-158 16,-6 1 0-16</inkml:trace>
  <inkml:trace contextRef="#ctx0" brushRef="#br0" timeOffset="-47192.23">8761 15070 481 0,'-8'-10'203'0,"5"-2"-130"0,4 3-20 15,1 6-43-15,1-3 0 0,2-6-5 16,5 6 0-16,-13 21 1 0,11-12 0 16,0 15 19-16,29 35 0 0,-33 17 84 15,-4-7-12-15,-6 172-70 16,-2-139 2-16,2-11-19 0,-3-9 1 16,4-4-13-16,4-21 0 0,2-8-60 15,7-20 0-15,-2-32-475 0</inkml:trace>
  <inkml:trace contextRef="#ctx0" brushRef="#br0" timeOffset="-46732.24">10206 14784 605 0,'4'0'273'0,"1"0"-145"15,3 0-60-15,-2 2-53 16,9 3 1-16,2 6-2 0,9 13 0 16,3 13-1-16,-9-9 0 0,-1 8-4 15,-3 5 1-15,-5 5 6 0,0 0-1 16,-2 1 5-16,-6 1 1 0,-3-13 25 15,2 29 7-15,-4-39-33 16,-1 25 2-16,3-35-14 0,-9 42 0 16,3-39-9-16,0-3 0 0,4-11-37 0,-4 7 1 15,-2 1-73-15,-2-7 0 0,13-14-174 16,-9 10 1-16</inkml:trace>
  <inkml:trace contextRef="#ctx0" brushRef="#br0" timeOffset="-45915.73">8742 15034 645 0,'6'0'347'0,"-1"2"-279"0,1 1 0 0,1 0-39 15,9 0-1-15,1 0-22 0,5 0 0 16,16-2-40-16,-9-1 1 0,0 0-73 0,-17-1 1 15,19-2-55-15,0-6 1 0</inkml:trace>
  <inkml:trace contextRef="#ctx0" brushRef="#br0" timeOffset="-45651.74">8808 15976 651 0,'0'0'330'0,"3"0"-268"0,-1 1 1 0,4-1-42 15,6 0 2-15,4 0-38 0,16-1 1 0,-3-5-106 16,23-10 0-16</inkml:trace>
  <inkml:trace contextRef="#ctx0" brushRef="#br0" timeOffset="-33907.19">7005 18466 565 0,'-1'0'219'0,"1"3"-182"0,0-1 0 0,0-2 16 16,0 1 0-16,0-1 2 0,0 0 1 0,1 1-19 15,3-1 1-15,-1 1-16 0,5-1 2 0,17 2 5 16,10-13 1-16,16-14 19 0,13-20 1 15,-7 6-5-15,6-2 0 0,3-7-11 0,-1 4 0 16,18-14 19-16,19-13-21 16,-5 6-25-16,-45 29 0 15,-12 10-3-15,-4-1 2 0,-7 4-4 16,-3 3 1-16,-6 2-1 0,-11 9 1 0,14-17-1 16,-18 22 1-16,3-6-4 0,-8 7 1 0,3 2-13 15,0-5-1-15,-6 9-43 0,3-4-39 16,-3-2-56-16,-2-1-88 15,2 2 28 1,-8-5 1-16</inkml:trace>
  <inkml:trace contextRef="#ctx0" brushRef="#br0" timeOffset="-33708.64">7757 17720 495 0,'-4'0'278'0,"1"0"-212"0,3 0 2 16,1 0 7-16,-1 2 1 0,0-2-27 15,2 0 1-15,-2 0-32 0,4 0 1 0,0 0-13 16,2 0 1-16,31-2-5 0,-17-2 0 0,2 0 0 16,12-2 0-16,-12 3 3 0,-4 1 1 15,-11 2 2-15,9 0 2 0,-11 7-1 0,12 3 0 16,-6 25-6-16,-8 10-88 16,-3 4-97-16,-3-26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564.05725" units="1/cm"/>
          <inkml:channelProperty channel="Y" name="resolution" value="2085.7414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8T00:27:47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14895 10885 740 0,'12'7'298'0,"1"-6"-283"0,2 0-1 0,-3-1-9 16,19 0 0-16,3-5-4 16,5-5 0-16,23-12-1 0,4-12 0 0,-27 4 0 15,-2 4 1-15,-7 2 7 0,-5 2 2 16,-21 16 13-16,0 2 1 0,6-13 20 15,-10 7 2-15,-5 5-8 0,0-2 0 0,-6-3-14 16,4 9 0-16,-6-6-10 0,-37-22 2 16,26 20-11-16,1 5 1 0,-2 2-3 0,4 4 0 15,10 2 1-15,-11 5 0 0,-10 12 3 16,12 1 2-16,-6 16 4 0,12-12 0 0,4 3 4 16,-1 2 2-16,3 14 32 0,8-13 13 15,-3 22-34 1,4-33 1-16,1 27-5 0,4-10 2 15,4-10-8-15,2-2 1 0,18 11 10 16,4-18-7-16,31 3-17 16,-24-19 1-16,-21-4-9 0,16-5 0 15,-17-1-37-15,18-7 0 0,26-12-104 16,0-9 0-16,-34-6-837 0</inkml:trace>
  <inkml:trace contextRef="#ctx0" brushRef="#br0" timeOffset="3804.01">15478 10060 744 0,'25'12'402'0,"0"8"-274"16,-2 1-65-16,-8-5-51 16,41 34 1-16,-26-16-8 0,-15-16 1 15,-5-2-8-15,-4-1 0 0,0-4-17 16,-2-5 0-16,-4-5-34 0,0 2-43 15,-4-14 63-15,4 15 0 16,0-8 24-16,-3-1 1 0,-9-20 14 16,5 0 0-16,-3 1 33 0,5 2 0 0,1 14 69 15,-3-6-50-15,-2 8-44 16,10 21 1-16,-33-22-9 16,8 37 0-16,6 1-11 0,-12 22 1 15,15-18-21-15,-2-5 2 0,8-3-51 16,-1-5 2-16,3-13-81 0,4-1 1 0,-2-5-102 15,-4 8-1-15</inkml:trace>
  <inkml:trace contextRef="#ctx0" brushRef="#br0" timeOffset="3963.5">15726 10113 444 0,'12'-2'357'0,"8"2"-119"16,-1 0-161-1,-4-3-74-15,-1 3 0 0,13 0-116 16,15-3-213-16,-17-18-112 16</inkml:trace>
  <inkml:trace contextRef="#ctx0" brushRef="#br0" timeOffset="4272.52">15953 9965 519 0,'0'23'323'0,"0"-7"-276"15,0-4 0-15,-3-3-39 0,3-1 1 16,0 10-44-16,3-7 0 0,-3-11-90 16,0-12 2-16,0 12-20 0,3-1 0 15,2-9 145-15,5-4 0 0,17-38 49 16,-10 19 0-16,-1 0 46 0,-3-4 1 0,-4 7 1 16,6-6 0-16,-9 33 68 0,1 2 35 15,17 4-99 1,-1 13 1-16,-1 14-26 0,13 29 1 0,-16-12-29 15,0 4 1-15,-3 3-7 0,-2-1 0 16,-5-3-8-16,0 0 2 0,-1-5-12 0,-8-22-1 16,0 19-9-16,-5-25-1 0,2 0-7 15,-8 33 1-15,-3-27-8 0,-1-6 0 0,-12 3-20 16,-6-15 0-16,14-5-94 0,1-9-162 16,-32-14-122-1,16-7 1-15</inkml:trace>
  <inkml:trace contextRef="#ctx0" brushRef="#br0" timeOffset="4979.52">17027 10532 645 0,'15'0'239'0,"-3"0"-241"16,-1 0 1-16,-1-2-87 0,16 0 0 0,3-16-388 15</inkml:trace>
  <inkml:trace contextRef="#ctx0" brushRef="#br0" timeOffset="5103.52">17075 10791 722 0,'-16'12'342'0,"8"-5"-317"0,7-2 2 0,-4-3-14 16,10 1 2-16,-4 0-44 0,4 0 1 16,19-6-317-16,32-38-189 0,32-17 407 31</inkml:trace>
  <inkml:trace contextRef="#ctx0" brushRef="#br0" timeOffset="5296.66">17843 10484 769 0,'26'-10'361'0,"11"2"-235"16,1 0 0-16,6-3-70 0,188-44 1 0,-176 39-43 16,62-24 0-16,0 3-15 15,-4 6 1-15,-5 6-29 0,-15 0-1 0,-8 5-83 16,-13-3-1-16,-14-1-199 0,-24-3-1 15</inkml:trace>
  <inkml:trace contextRef="#ctx0" brushRef="#br0" timeOffset="5728.65">18039 9757 719 0,'20'3'331'0,"-5"-3"-294"0,1 0 1 0,-3-4 0 16,32-5 0-16,-16-6-23 0,0-6 1 15,8-14-14-15,-15 9 0 0,-6 1-8 16,-8 5 0-16,-5 2 1 0,-3 2 0 0,-6 11-2 16,0-1 0-16,-15-10 0 15,-7 12 0-15,-3 2 8 0,-4 3 1 0,3 7 12 16,1 3-1-16,-18 35 45 0,20 11 28 16,10 7-37-1,12-8 0-15,8 2 24 0,10-27-36 16,-2-11-28-16,11 22 0 15,21 4-9-15,7-35 1 0,-22-11-48 0,65-8-24 16,-59-4-1 0,-6 1 0-16,60-29-61 0,-29-10-1 0,-26 10-96 15,-5-4 0-15</inkml:trace>
  <inkml:trace contextRef="#ctx0" brushRef="#br0" timeOffset="6059.68">18269 9326 582 0,'8'16'402'0,"0"-4"-295"0,-1 1 1 0,3-2-36 16,19 25 1-16,3-8-34 0,-7-12 0 15,-1-4-24-15,-3-2-1 0,0-3-9 16,-3-1 0-16,-4-2-7 0,-8-4 1 16,8 2-14-16,-6-2-1 0,-5 0-19 15,-8 0 0-15,5-7-33 0,6-3 34 16,8-15 31-16,-14-15 1 16,-6 13 19-16,-5 12 17 15,-1 5-16-15,-8 3 1 0,32 27-12 16,-50-15 1-16,14 27-19 0,0 22 0 15,9-20-121-15,1 0 0 0</inkml:trace>
  <inkml:trace contextRef="#ctx0" brushRef="#br0" timeOffset="6968.16">18300 10958 689 0,'5'3'372'0,"-2"-3"-314"0,4 1 0 0,0-2-35 16,-1-2 0-16,5-1-18 0,4-3 1 0,5-7-8 16,0-9 1-16,-29 27-3 0,36-39 1 15,-22 23-2-15,-4 2 0 0,-2 8-3 16,-1-2 0-16,-1 11-1 0,0-11 1 0,-7 4 3 15,3 0 1-15,-34-5 4 0,10 17 0 16,11 3 6-16,1 6 1 0,0 12 11 16,11-6 0-16,3 17 58 0,10-10 19 15,0-9-55-15,5 23 0 16,7-2-14-16,15 7-1 0,12-17-1 16,-3-19-19-16,0-9-19 15,-28-8-1-15,0-4-25 0,24-7-1 16,-15-14-99-16,12-42-21 15,-14-15 28-15,-5-12 42 16,-12 11 77-16,-3 19 2 16,-1 20 11-16,-1 1 1 0,-1 4 1 15,1 40 0-15,-2-35 4 0,-1 8 0 0,2-2 5 16,3 24-1-16,0 4 29 16,0-4-1-16,2 16 12 0,-2-12 0 0,4 9-3 15,2 22 1-15,5 7-25 0,0-13 0 16,1-2-17-16,1-5 1 0,0-5-4 0,-7-12 1 15,12 11-20-15,-6-11 2 0,-6-3 8 16,6-4 0-16,8-12 5 0,-6-6 1 0,-2-7 2 16,-4-4 1-16,0 0 2 0,-4 1 0 15,2 4 14-15,-1 3 1 0,0 0 21 16,1 21 63-16,-2 4-42 16,12-11 1-16,-13 33-10 15,-2-11 1-15,13 7-10 0,24 57 1 0,-31-32-10 16,-4 3 0-16,-3 7 8 0,-7-22-20 15,-5 21-31 1,-23 18-86-16,-18-38-54 16,20-24 0-16,-4-4-306 0,-4-7 1 15</inkml:trace>
  <inkml:trace contextRef="#ctx0" brushRef="#br0" timeOffset="26024.04">20825 10616 671 0,'-3'0'275'0,"3"0"-226"16,0 0 1-16,0 0 20 15,0 0 0-15,0 0-48 0,0 0 0 0,0 0-18 16,0 0 2-16,0 0-5 0,3-1 0 15,0-1 1-15,1 1 0 0,1-1-1 16,1 0 1-16,2 0 0 0,34-11 0 0,-16 7 0 16,-5 0 0-16,1-1-2 0,0 0 1 15,-6 5 14-15,44-5 9 16,-34 7-12-16,22 0 0 0,4 0 4 16,-4 0-1-16,-28 0 0 0,41 11 1 15,-22-2-6-15,14 10 1 0,-19-4-5 0,14 6 0 16,-21-4-3-16,1-4 1 15,-3-3 0-15,-10-7 1 0,25 6-1 0,-27-8 0 16,12 0 1-16,-9-1 1 0,-4-2-3 16,28-3 0-16,1-12-3 0,-12-2 1 0,23-15-4 15,-13 12 1-15,3 8 3 0,5 1 1 16,4 7-2-16,0 3 0 0,-3 2 0 16,-26 1 1-16,24-2 0 0,-26 2 0 0,25 0 1 15,-1 0 0-15,-24 0-1 0,25 0 0 16,1 0-1-16,0-2 1 0,28-2-2 15,-25 0 0-15,3-4 2 0,0 3 1 0,-2-3-3 16,2 2 1-16,26-1 0 0,-30 2 0 16,-24 2 1-16,24 0 1 0,-1-2-3 15,4 2 1-15,-3 0 0 0,1-1 1 16,3 0-1-16,0 0 1 0,4-4-1 0,2 1 0 16,2 1 0-16,0 2 1 0,0 0-1 15,-2 2 1-15,-4 2 1 0,-2 0 0 0,-3 0 2 16,-3 0-1-16,-23 0-2 0,24 0 1 15,0 0-1-15,-5 0 0 0,7 0-1 16,-3 0 1-16,6 0-2 0,3 0 0 0,3 0 11 16,33 2 1-16,49 7 16 0,-31 16-8 15,-12 9-6 1,-42-4 1-16,-13 0-2 0,-1-6 0 16,0-5-8-16,-1-4 1 0,-4-4-3 15,1-1 1-15,2-3 2 0,6-6 0 0,-22-1-2 16,23 0 0-16,-23 0-2 0,26 0 0 15,2 0-2-15,-25 0 1 0,48-3 0 0,-25 2 0 16,-26 1 8-16,22 0 0 0,22 3-3 16,-25 1 0-16,-4 1-4 0,3 2 1 0,-4 0 14 15,0-2 0-15,5-2-9 0,-1 3 0 16,2-5-4-16,3 1 1 0,0-2-1 16,2 0 0-16,-25-2-2 0,49-3 0 0,-27 1 10 15,1 2 0-15,-5-1-7 0,-1 2 0 16,6 1 28-16,-17 2 2 15,19 0-30-15,27 1 1 16,-25 2 3-16,-5-2 0 0,-8-1-4 16,4-2 0-16,-6 0-5 0,4 0 1 0,-23 0 3 15,20 0 1-15,16-5-15 0,-22 1 2 16,3 0-10-16,4-5-50 0,-32 8-51 16,-2 1-1-16,-3-1-228 15,8-2 1-15</inkml:trace>
  <inkml:trace contextRef="#ctx0" brushRef="#br0" timeOffset="32288.12">21498 7501 44 0</inkml:trace>
  <inkml:trace contextRef="#ctx0" brushRef="#br0" timeOffset="33184.69">22269 9215 706 0,'-13'7'368'0,"6"-7"-319"15,2 2 0-15,1-2-26 0,1-2-1 0,-4-1-10 16,3-8 1-16,-1-15-9 0,2-21 0 16,3 5-4-16,0-3 1 0,0 23-13 15,0-20 0-15,0 23-30 0,0-19 2 0,0 4-37 16,0 2 0-16,0 3-55 0,0 5-1 15,-1 0-53-15,1-14 1 0</inkml:trace>
  <inkml:trace contextRef="#ctx0" brushRef="#br0" timeOffset="33380.19">22442 8999 507 0,'-1'1'285'0,"1"0"-204"15,-2 1 1-15,2 0-15 0,2-4 0 16,-2 0-44-16,0 1 0 0,-2-4-31 16,1-9 1-16,1-17-17 0,0 2 0 0,0-4-18 15,-3-15 0-15,0 15-8 0,1 16 1 16,-2-12-38-16,1 0 1 0,-4 1-51 0,1 3 1 16</inkml:trace>
  <inkml:trace contextRef="#ctx0" brushRef="#br0" timeOffset="33548.72">22160 8663 492 0,'-20'25'265'0,"9"-9"-218"0,-1-1 0 0,4-6-33 15,-18 24 0-15,10-17-38 0,12-8 1 0,1-6-73 16,3-1 1-16,3-8-61 0,-6 10-1 15</inkml:trace>
  <inkml:trace contextRef="#ctx0" brushRef="#br0" timeOffset="33692.19">22404 8572 569 0,'37'0'420'0,"-17"5"-298"16,-2-1-1-16,-4 3-31 0,35 7 0 15,-23-2-38-15,-5 1 1 0,13 13-21 16,-12-4-79-16,-13-14-7 15,7 9 0-15,-11-2-109 0,-4-11 2 16</inkml:trace>
  <inkml:trace contextRef="#ctx0" brushRef="#br0" timeOffset="34712.19">22152 8611 590 0,'-12'19'363'0,"4"-6"-280"0,1 1 2 16,-1-1-39-16,-11 23 1 0,3-2-32 0,12-23 1 15,0-4-15-15,-7 23 0 0,8-17-26 16,3-7 2-16,-1 4-89 0,1-3 1 0,1-21-367 16</inkml:trace>
  <inkml:trace contextRef="#ctx0" brushRef="#br0" timeOffset="34899.69">22378 8545 679 0,'8'0'449'0,"-2"4"-340"0,0 0 2 0,-1 0-37 16,8 3 1-16,0 4-39 0,-1 1-1 15,8 4-17-15,-6 1-1 0,0-4-6 0,2 1 1 16,9 4-11-16,-10-8 1 0,0-2-22 16,-8-5 1-16,-3-1-88 0,6 4-1 0,-13-6-140 15,3 0 0-15</inkml:trace>
  <inkml:trace contextRef="#ctx0" brushRef="#br0" timeOffset="36844.23">21422 7650 553 0,'0'0'267'0,"2"0"-187"15,-2 0 1-15,3 4 4 0,0-1 1 16,10 21 35-16,10 30-15 0,-4-3-56 15,-3 6-1-15,2 25 28 16,-4-22-27-16,-2-10-38 16,-4-18 1-16,0-14-8 15,-3-9 1-15,1 3-8 0,0-4 1 16,-3 0-6-16,-3-8 1 0,1 2-6 0,-4-12 1 16,3 9-35-16,9-3-28 15,-4-20 45-15,0-21 1 0,0-24 10 16,-5 30 1-16,2 21 3 0,0-17 2 15,2 7 2-15,1 4 0 0,1 7 10 16,1 5 1-16,-4 10 5 0,12-8 0 0,-14 17 1 16,25-11 0-16,-8 16 0 0,9 14 1 15,-4 3 2-15,-2 5 0 0,-3-2-4 0,6 9 1 16,-16-33-3-16,-2-2 2 16,9 6 4-16,7 0 0 0,-8-10-1 0,1-3 1 15,-9-8-6-15,14-13 2 0,-5-7-4 16,5-34 1-16,-12 17-7 0,-5 26 0 0,0-19-15 15,0 7 0-15,-6 19-20 0,3-10 1 16,-1 6-44-16,1 14 2 0,-2 0-100 16,-1-10 1-16,-5 5-427 0</inkml:trace>
  <inkml:trace contextRef="#ctx0" brushRef="#br0" timeOffset="37191.76">22089 7922 536 0,'0'3'375'0,"0"6"-276"0,3 2 1 0,-3-2-27 16,4 9 2-16,0 3-32 0,2 1 0 16,0 6-24-16,-4-20 1 0,6 13-16 0,-7-15 0 15,2-1-8-15,0-3 0 0,3 10-34 16,-4-10 0-16,-7-9-73 0,5 7-1 0,0-4-91 15,2 2 0-15,1-10-284 0</inkml:trace>
  <inkml:trace contextRef="#ctx0" brushRef="#br0" timeOffset="37284.23">22074 7758 664 0,'-3'0'395'0,"3"0"-336"0,0 0 0 16,0 0-43-16,0 0 0 15,0 0-15-15,0 0 1 0,0 1-117 0,0 0 0 16</inkml:trace>
  <inkml:trace contextRef="#ctx0" brushRef="#br0" timeOffset="38663.94">22181 7322 842 0,'0'0'333'0,"0"0"-300"16,0 0 0-16,7-2-5 0,6-5-21 16,3-2-11-1,15-5 1-15,13-8-16 0,-25 13 0 0,0 4-2 16,-5 1 0-16,-5 3 13 0,-1-1 0 15,-6 2 9-15,1 0 0 0,-9 3 0 0,9-1 0 16,-3 2-4-16,0-2 1 0,-2 2 1 16,1 5 1-16,-6 30 0 15,-2-16 0-15,6-17-2 0,-1 8 1 0,-3 8 2 16,7-7 0-16,0 2 4 0,0 3 0 16,0-2-1-16,0-7 1 0,0 10-5 0,0 1 0 15,0-2-26-15,0 1 0 0,0-4-129 16,0-13 0-16</inkml:trace>
  <inkml:trace contextRef="#ctx0" brushRef="#br0" timeOffset="40171.47">22452 7758 429 0,'0'0'318'0,"0"3"-86"0,0 5-148 15,0 0 0-15,3 7-42 0,0 6 2 16,2 5 4-16,7 25-30 15,-5-14-17-15,1 0 1 16,-2-12-2-16,-6-17 0 0,5-3-3 16,-5-3 1-16,3 15-6 0,-3-16-1 0,0-10 2 15,0 15 1-15,0-9-7 0,1 3 0 16,-1-5-17-16,0-2 0 0,5-20-5 0,-5 0 0 16,0-10-40-16,0-6 6 15,2 1 51-15,2 6 2 0,3 3 15 16,0 28 1-16,8-19 7 0,8 19 1 15,-5 8 14-15,1 7-1 0,3 4 17 16,-4 8 0-16,4 3 5 0,5 15 1 0,-11-13-11 16,-3-4 2-16,0-6-16 15,-8-11-1-15,2-1 12 0,5 5 9 16,-5-10-29-16,9 4-1 16,-28-17-13-16,20 8 0 0,21-37-54 0,-28 0-75 15,2 3 16 1,-3 1 2-16,0 16-308 0</inkml:trace>
  <inkml:trace contextRef="#ctx0" brushRef="#br0" timeOffset="40407.99">22953 7911 808 0,'0'24'431'0,"1"-6"-352"0,1 0 1 0,-2-3-46 16,7 56 0-16,-7-72-38 0,3 10 1 16,5 18-49-16,-2-15 1 0,-1-3-63 15,-5-8 0-15,0-1-105 0,-3-12 0 0</inkml:trace>
  <inkml:trace contextRef="#ctx0" brushRef="#br0" timeOffset="40659.47">23117 7843 323 0,'3'0'227'0,"-3"0"-142"0,0 0 1 16,0 2-36-16,0-2 1 0,0 2-33 0,0 2 2 15,-2-1-13-15,-1 21 0 0,-7-1-4 16,-1 3 0-16,6-18-1 0,-12 17 0 0,8-8 8 15,0 2 1-15,3-5 12 0,3-9 2 16,-2 15 45-16,5-11 24 16,2-5-43-16,-1 1 1 15,4-7-4-15,-4 5 1 0,7-3-11 16,-2 2 1-16,36 14 96 0,-4-16-90 16,-5 0-86-16,1 0-164 15,-12 0-59-15,-10 0-1 16</inkml:trace>
  <inkml:trace contextRef="#ctx0" brushRef="#br0" timeOffset="41119.47">22533 7558 312 0,'-3'0'332'0,"3"0"-231"16,0 0 1-16,0 2 60 0,0 1-30 15,0-2-2 1,4-2-24-16,1-1-70 16,8 10 0-16,6-16-2 0,14-14 0 15,1-10 1-15,-10 14 1 0,11 0-6 0,-12 9 2 16,-2 5-7-16,2 3-1 0,-16 1-7 15,15 0-1-15,-16 1-8 0,14 3 0 0,-14-3-2 16,18 3 0-16,-1 1-6 0,-9-5 0 16,-3 0-29-16,-2-1-1 0,-3-3-64 15,13-5 0-15,-4-5-73 0,-23 14-1 16,16-12-158-16,12-30 2 0</inkml:trace>
  <inkml:trace contextRef="#ctx0" brushRef="#br0" timeOffset="42723.53">23624 7879 728 0,'0'0'316'0,"7"0"-254"16,1 0-52-16,1 0 0 16,17-5-118-16,31-12-289 0</inkml:trace>
  <inkml:trace contextRef="#ctx0" brushRef="#br0" timeOffset="43183.53">23584 7904 342 0,'-2'-2'260'0,"2"1"-105"0,2 2-39 16,4-4-87-1,0 0 2-15,8-3-23 0,11-3 1 0,11-2-12 16,-11 3 0-16,3 0-59 0,-1-4 1 15,1-3-126-15,13-9 0 0</inkml:trace>
  <inkml:trace contextRef="#ctx0" brushRef="#br0" timeOffset="43700.54">23957 7633 524 0,'0'3'365'0,"0"6"-277"15,0 3 0-15,0 2-26 0,3 11 0 16,2 8 26-16,21 71-20 0,-29-110-45 16,15 44 2-16,-5-10-13 15,0-9 0-15,-1-2-8 0,-1-4 1 0,-2-9-4 16,-3-1 1-16,4 7-14 0,-2-10 2 16,-5-3-12-16,4 4 0 0,-1-1-30 15,2 1 1-15,-2-5-52 0,1-1 0 0,7-15-27 16,-7-6 0-16,1-8 22 0,-2-27 0 15,1 28 25-15,3-18 89 16,-1 1 30-16,3 8 0 0,3 12 36 16,-1 16 1-16,-4 15-5 0,10 1 0 15,-12 9-10-15,10-3 0 0,28 36-3 16,-11 8 0-16,-12-10-13 0,2-4 0 0,-3-9-21 16,0-2 2-16,-10-22-13 0,3 2 0 15,11 11-3-15,-6-13 1 0,-3-4-10 16,-16-2 0-16,7-6-24 0,4-1 1 0,15-15-2 15,-10-21 0-15,-8 3-71 0,0 16 1 16,0-22-88-16,-2-4 1 0</inkml:trace>
  <inkml:trace contextRef="#ctx0" brushRef="#br0" timeOffset="44664.04">24464 7816 627 0,'0'0'248'0,"3"1"-229"15,-3 3 2-15,4-1-8 0,-1 1 1 16,10 11 2-16,-2-1-1 0,10 15 34 0,-4-2 0 15,-6 6 13-15,0 4 2 0,-4 1-7 16,-2 0 0-16,-1 3-1 0,-2-1 1 0,-2-18 49 16,0 20-32-1,-2-26-55-15,-1 17 0 0,-3 10-16 16,0-26 1-16,3-13-33 0,-3 3 0 16,-2 0-34-16,0-6 0 0,16-12-41 15,-17 10 0-15,1-11-90 0,-27-35 1 0,22 4-96 16,-11-35 0-16</inkml:trace>
  <inkml:trace contextRef="#ctx0" brushRef="#br0" timeOffset="44796.57">24565 7490 480 0,'0'0'193'0,"0"3"-212"16,0 3 1-16,-12-5-419 0</inkml:trace>
  <inkml:trace contextRef="#ctx0" brushRef="#br0" timeOffset="45116.04">24364 7243 697 0,'-11'-5'296'0,"6"2"-257"0,4 3 1 0,2-1-19 16,2 1 2-16,-3-5-18 0,4-3 1 16,2 11-31-16,3-10 0 0,45-27-19 15,-31 26 1-15,-3 3 1 0,-3 1 1 0,-11 2 29 16,0 1 2-16,11-3 19 0,-14 4 0 15,0 1 20-15,-9 6 1 0,12 5 39 0,8 42-11 16,-14-15-40 0,0 3 0-16,0-4-13 0,1-24 0 15,1 15-27-15,1-2-1 0,2-3-114 16,1-2-1-16</inkml:trace>
  <inkml:trace contextRef="#ctx0" brushRef="#br0" timeOffset="45855.53">24865 7491 372 0,'0'-3'290'16,"-2"1"-162"-16,4 4 1 0,-1 1-29 16,1 2 1-16,5 13 51 0,9 29-23 15,8 24-77-15,-7-18 1 16,-6-10-19-16,-2-13 1 0,-1-5-17 16,-2-4 0-16,0-6-13 0,-3-6 2 0,-3-6-7 15,0-1 0-15,3 4-22 0,-6-12 1 16,3 4-23-16,2 5 1 0,-2-9-29 15,0-3 1-15,4-15-44 0,-4-7 1 0,0-6 20 16,0-5 0-16,0 26 59 0,0-22 2 16,0 8 29-16,0 3-1 0,0 20 33 15,2-9 1-15,1 0 89 0,2 50-7 16,2-36-60 0,-2 7-1-16,41 49-14 0,-23-10 1 0,-17-35-19 15,11 8-1-15,6 0-7 0,-9-11 1 16,3-1-7-16,0-2 0 0,-9-10-17 0,8-2 1 15,4-20-50-15,12-33-2 16,-16 14 5-16,1 16 0 0,-8 9-30 16,2 2 0-16,-1 3-64 0,-5-1 1 15,-2 14-17-15,3-9 1 0</inkml:trace>
  <inkml:trace contextRef="#ctx0" brushRef="#br0" timeOffset="46224.04">25394 7514 395 0,'-5'27'389'0,"3"8"-131"15,-1 4-69-15,1-13-133 16,-2 101 0-16,4-115-27 16,0 11 2-16,0-25-26 0,1 9 1 15,2 10-23-15,-1-14 0 0,1 14-85 0,-1-19-119 16,-1-19-63 0,20 7 101-16,2-35 157 15,-9 9 2-15,2 9 36 0,-4 12 0 16,3-10 39-16,-4 17 2 0,-8 10 21 15,0 1 1-15,6-7-8 0,-7 8 2 0,-8 3-16 16,6-3 1-16,3-1-28 16,-2 1 2-16,-1 0-20 0,0 0 1 0,-1 0-8 15,1 0 1-15,0 1-2 0,-3 0 1 16,1 4 4-16,-1-3 2 0,3 1 6 0,0 1 0 16,-3 4 13-16,-20 35 0 0,25-27 46 15,7 2 19-15,8 10-64 16,4-12 2-16,2-6-19 0,11-4 1 15,-23-5-9-15,15 1 0 0,-3 1-28 16,-3-3 0-16,-11 0-122 0,2-5-174 16,13-13 7-16,-10-18-1 15</inkml:trace>
  <inkml:trace contextRef="#ctx0" brushRef="#br0" timeOffset="46680.54">24825 7253 446 0,'0'0'237'0,"0"0"-145"16,0 0 1-16,0-1-34 0,3 1 1 15,-3-6-23-15,9-4 1 0,-5 9-1 16,6-10-1-16,1 3 9 0,34-36 0 0,-26 38 12 16,1 3 2-16,3 1 13 15,-1 4 1-15,-10 2-12 0,26 8 0 0,-24-5-25 16,26 13 0-16,-11-9-18 0,0-3 1 16,2 0-9-16,1-6 1 0,2-2-6 0,0-4 1 15,-14-3-31-15,15-8 0 0,20-16-129 16,1-14-95-16,-27 20 42 15,-26 21 1-15</inkml:trace>
  <inkml:trace contextRef="#ctx0" brushRef="#br0" timeOffset="48487.55">20518 7647 642 0,'15'0'254'0,"-4"-2"-243"15,0 2 0-15,1-2-9 0,11-5 0 0,9-3-21 16,-10-2 2-16,6-4-95 0,16-15-37 16,-19 10 112-16,-18 18 0 15,6-7 36-15,-13 10 0 0,0 0 9 16,0 0 0-16,-3 3 18 0,1 1-1 0,0 1 23 16,-4 4 0-16,-26 41 13 0,17-23-1 15,2 5-2-15,3 7 1 0,2 2-4 16,3 5-1-16,5 1-7 0,0-1 0 15,0-25-17-15,2 26 2 0,1-26-19 16,5 46 1-16,-1-29-11 0,1-5 0 0,6 10-4 16,-5-21 1-16,0-3-28 0,-4-14 2 15,1 6-76-15,-3-7 2 0,-1-7-123 0,-5-3-1 16</inkml:trace>
  <inkml:trace contextRef="#ctx0" brushRef="#br0" timeOffset="48620.05">20747 7943 505 0,'4'-1'292'0,"1"-1"-235"16,3 0 1-16,2 0-33 0,7 0 1 16,5-1-22-16,2-1 0 0,13-1-32 15,-11-2 2-15,-1 4-30 0,4-1-1 16,-17-3-185-16,11-6 0 0</inkml:trace>
  <inkml:trace contextRef="#ctx0" brushRef="#br0" timeOffset="48856.56">21095 7509 484 0,'-11'9'374'0,"0"16"-191"0,6 9-56 16,0-4-89-1,-13 111 0-15,18-110 6 0,0 47-24 16,0-82-17-16,3 57 1 15,4-2-5-15,4-12 0 0,12 3 1 0,13-2 0 16,13-4-13-16,14 3-59 16,17 0-152-16,2-17-315 15</inkml:trace>
  <inkml:trace contextRef="#ctx0" brushRef="#br0" timeOffset="49661.1">25723 6847 657 0,'12'10'436'0,"-1"3"-319"0,-3 1-1 0,4 1-19 16,27 32 0-16,22 36-42 0,-41-59-1 15,15 26-34-15,-1-4 2 0,-5-1-14 16,-7 0 1-16,-10 1-8 0,-4-2 0 0,-7-1-38 16,-1 3 1-16,-3-23-26 0,-1 0 0 15,-6 22-79-15,-11 22 0 0,-19-16-265 16,-1-34 1-16</inkml:trace>
  <inkml:trace contextRef="#ctx0" brushRef="#br0" timeOffset="55768.78">26428 10321 327 0,'99'-13'150'0,"5"2"-130"0,-9 0-62 15,-23 4 14-15,255-22 2 0,-293 29-14 16,32-1 0-16,-6-1 13 0,-8 2-1 15,-1 0 6-15,8 0 22 16,-77 0 42-16,29 0 0 0,15 0 10 16,0 0 2-16,-26 0 22 0,0 0-43 15,-16 0-32-15,16 0 0 16,0 0-59-16,0 0-74 16,-10 0-62-16</inkml:trace>
  <inkml:trace contextRef="#ctx0" brushRef="#br0" timeOffset="55855.73">27388 10286 90 0,'-1'-3'49'0,"-1"1"-51"15,2 2 1-15,0 0-90 16</inkml:trace>
  <inkml:trace contextRef="#ctx0" brushRef="#br0" timeOffset="67360.38">29128 8281 596 0,'54'-5'334'0,"-5"0"-224"0,2 1 2 0,36-13 31 15,462-81-102-15,-400 72-7 16,61-3 2-16,-32 9-19 0,-1-9 1 16,-8 2-19-16,-23 10 1 0,-14 6-40 15,-28 3 0-15,-13 0-161 0,-34 0 0 0</inkml:trace>
  <inkml:trace contextRef="#ctx0" brushRef="#br0" timeOffset="67736.38">29597 7179 861 0,'0'0'410'0,"0"22"-183"0,3-1-144 16,0 0-1-16,2 22-43 15,19 98 0-15,-19-110-26 0,1 1 1 0,3 30-14 16,2-4 1-16,1-4-30 0,-4-3 1 16,0-3-36-16,-2-7 1 0,-3 8-258 15,-6-35-475-15</inkml:trace>
  <inkml:trace contextRef="#ctx0" brushRef="#br0" timeOffset="67932.38">29732 7229 544 0,'22'0'426'0,"-12"5"-297"0,1-1-1 15,-5 3-27-15,19 9 1 0,-16 14 31 16,-14-9-70-16,-3 13-53 16,-5 1 1-16,-4-3-15 0,-3-7 1 15,-14 11-70-15,7-8-104 0,17-17 7 16,-19 18 2-1,23-26-159-15,3-3 1 0</inkml:trace>
  <inkml:trace contextRef="#ctx0" brushRef="#br0" timeOffset="68420.38">29904 7628 648 0,'-3'0'283'0,"1"0"-217"0,4 0 2 16,-2 0-21-16,0 0 1 0,1 1-26 16,1 1 1-16,1 3 35 0,12 16 11 15,1 7-27-15,4 18 0 16,-14-17-24-16,0-6 0 0,-3-3-16 16,0-6 1-16,-1-7-25 0,0 3-1 0,0-8-61 15,-2 0 1-15,2-1-71 16,-4-7 2-16,4 1-140 0,4-9 1 0</inkml:trace>
  <inkml:trace contextRef="#ctx0" brushRef="#br0" timeOffset="68511.39">29973 7447 444 0,'-6'0'327'0,"1"0"-220"16,2 0-103-16,2 0 1 16,2 0-133-16,1 0 1 0</inkml:trace>
  <inkml:trace contextRef="#ctx0" brushRef="#br0" timeOffset="68755.38">30132 7406 403 0,'1'0'423'0,"-1"3"-270"0,7 4 0 0,-5 4-34 16,4 8-1-16,5 24 10 0,1-2 0 0,-1 6-55 15,3 5 2-15,4 2-38 0,10 27-1 16,-10-30-22-16,-4-1 0 0,-3-11-13 16,3-1 0-16,-3-12-18 0,1-2 0 0,-3-9-73 15,-8-11 0-15,6 5-39 16,-6-8 0-16,-1-2-46 0,-3-4 1 0,6-6-126 16,0-16 1-16</inkml:trace>
  <inkml:trace contextRef="#ctx0" brushRef="#br0" timeOffset="68951.38">30380 7519 394 0,'0'0'370'0,"3"3"-136"0,-1 4-156 16,-1-4 0-16,-1 5-35 15,2 4 0-15,-2 8-4 0,-5 18-20 16,-2 11-14-16,2-33 1 16,-8 37 1-16,10-32 1 0,2-11 15 0,-3 20-1 15,2-15 10-15,4-9 0 0,0-2-10 16,1 4 1-16,8 1-13 0,-11-18 0 15,8 12-31-15,29 6 0 0,-6-9-28 16,-8-1 0-16,1-3-202 0,-13 0 0 16</inkml:trace>
  <inkml:trace contextRef="#ctx0" brushRef="#br0" timeOffset="69543.38">29880 8533 876 0,'1'39'523'0,"2"-8"-417"0,3-1 1 0,-3 0-54 15,14 114 1-15,-15-114-36 0,4 32 0 16,-6-64-10-16,6 59 0 0,-2 0-9 16,3-7 0-16,-1-1-47 0,0-6 1 0,1-6-44 15,-2 0 1-15,0-11-56 0,-5-8 0 16,3-14-121-16,-3 8 1 0</inkml:trace>
  <inkml:trace contextRef="#ctx0" brushRef="#br0" timeOffset="69796.41">29935 8421 798 0,'9'0'441'0,"5"-3"-367"16,-2-1 1-16,2 1-37 0,15-1 2 15,2 1-20-15,4 5 0 0,19 14 23 0,-2 28 3 16,-35 1-33 0,-19-6 1-16,-10-4-18 0,0-17 1 15,-11 6-49-15,-37 39-87 16,-27 0-269-16</inkml:trace>
  <inkml:trace contextRef="#ctx0" brushRef="#br0" timeOffset="70275.41">30342 8956 685 0,'0'-9'330'0,"0"2"-184"0,1 2-18 16,6 2 18-16,0 8-73 15,4 1 1-15,12 13-4 0,6 31 1 16,-10 12-17-16,-9-17 0 0,-2-3-17 16,-2-3-1-16,-4-24-17 0,1 18 0 0,0-2-7 15,-3-21-1-15,0 23-10 16,0-18 0-16,-3-13-32 0,0-1 1 0,-5 8-41 16,6-15 1-16,-4 5-94 0,-25 1 1 15,-2-21-282-15,-13-24 2 0</inkml:trace>
  <inkml:trace contextRef="#ctx0" brushRef="#br0" timeOffset="70388.38">30347 8671 585 0,'0'0'222'0,"1"0"-219"0,1 0 0 16,-2 0-141-16,2 0 1 0</inkml:trace>
  <inkml:trace contextRef="#ctx0" brushRef="#br0" timeOffset="70547.88">30575 8660 214 0,'5'5'125'0,"-2"5"-117"16,0 1 1-16,-1-1-36 0,4 11 2 0</inkml:trace>
  <inkml:trace contextRef="#ctx0" brushRef="#br0" timeOffset="70820.38">30672 8645 382 0,'-5'0'308'0,"4"0"-175"0,1 0 0 15,-2 3-38-15,-1 5 1 0,0 8 43 16,2 23-8 0,2 2-90-16,8 31 1 0,-4-46-1 15,16 55-32-15,-5-29-23 16,1-2-1-16,-5-15-36 0,-3-15 1 15,-1-7-105-15,-7-11 1 0,1-4-140 16,1 2-1-16</inkml:trace>
  <inkml:trace contextRef="#ctx0" brushRef="#br0" timeOffset="71051.88">30893 8660 698 0,'-8'7'363'0,"-1"1"-291"15,2 0 2-15,-3 4-5 0,-19 24-54 16,3 7-15 0,20-18 1-16,6-17 2 0,0 9 0 0,3-10 30 15,6 18 1-15,5-12 37 0,7-1 0 16,16 4 2-16,-8-9-1 0,-10-7-26 16,17 4 0-16,13 1 21 0,-1-2-47 15,-29-2-52-15,18 3-129 16,-28 1-207-1</inkml:trace>
  <inkml:trace contextRef="#ctx0" brushRef="#br0" timeOffset="95043.82">20940 12765 195 0,'-8'-7'131'0,"1"4"-78"16,4 3 1-16,0-1 17 0,-2 1 1 16,1-1-42-16,-6-2 2 0,20 6-24 15,-12-3 1-15,-3-3 10 0,5 3 0 0,0 0 48 16,0 0-11-16,-3 0-32 16,3 0 1-16,0 0-7 0,-3 0 1 15,3 0-11-15,0 0 0 16,0 0-9-16,-4 0 1 0,4 0 1 0,-2 0 1 15,1 0-1-15,1 0 0 0,0 0 4 16,0 0 0-16,1 0-3 0,1 0 1 0,-2 0 2 16,4 0 0-16,-1 3 5 0,5-1-1 15,-2 0 4-15,34 8 1 0,-7-4 19 16,2-2 1-16,0-2-19 16,-16-1 0-16,39 4-4 0,-26-3-1 15,-17-1 0-15,16 2 1 0,-2 2-3 16,2-1 1-16,12 3-2 0,-14-5 0 0,0 3-3 15,-1-2 0-15,-2 2 1 0,0-2 1 16,-15-3-3-16,28 5 1 0,-15-5 4 0,2 0-1 16,0 0-3-16,-13-1 0 15,13 1-1-15,1-4 0 0,13 2 1 0,-12 0 1 16,-7 0 42-16,19 0-18 16,4 1-24-16,-2 1 1 0,3 0-4 15,-27 1 1-15,19 1 1 0,14 1 0 16,-17-1 0-16,-4-1 2 0,4 2-2 15,-2-2 0-15,4-1-3 0,-2 0 1 0,-15-1 0 16,37-3 1-16,-21 1-1 0,0-2 1 16,-1-2-3-16,-3 2 1 0,-3 1-1 15,1 1 1-15,12-1 1 0,-15 4 0 16,-3 0 1-16,3 0 1 0,-2 0-1 16,-12 0 0-16,14 0 4 0,1 0-1 0,-13-2-3 15,30-1 1-15,1-5-2 0,-12 0 0 16,-3-4-1-16,3 0 0 0,-3-2 1 0,19-9 1 15,-19 10-2-15,-16 6 0 0,29-11-2 16,-17 6 0-16,-14 10 1 0,13-6 1 0,-2 3-1 16,-4 1 1-16,-1-1 0 0,-9 4 1 15,11-3-1-15,-15 2 0 0,16 0 3 16,-16 1 0-16,8-3 6 0,1-1 0 0,9-1-1 16,-3-2 1-16,2-2-4 0,1-1 0 15,3-3 2-15,0 1 0 0,3 0-4 16,11-9 0-16,-14 10-3 0,-3 0 1 15,-14 9 3-15,11-4 0 0,2 0 11 16,-2-1 10-16,-5 1-7 16,-1 3-1-16,-14 2-2 0,3 2 1 15,-6 0 20-15,6-2 2 0,-3-1-12 0,0 3 0 16,0 0-14-16,0-1 0 0,0 0-11 16,0 0 1-16,0 0-6 0,0-1 0 0,-3-2-36 15,0 1 0-15,0 2-68 0,-3-2 0 16,0 2-90-16,-31-21 0 0</inkml:trace>
  <inkml:trace contextRef="#ctx0" brushRef="#br0" timeOffset="109961.53">24094 12905 652 0,'0'2'328'0,"1"0"-284"0,1 3 0 16,2-4-8-16,-2 3-1 0,7-1-15 0,5 4-1 16,9-3-8-16,14 1 1 0,-8-4-4 15,5-1 1-15,0 0 2 0,4-1 1 0,-12-3 10 16,23 2 3 0,0-2-15-16,-4-1 1 0,-2 2-3 15,-11 0 1-15,-9 1-4 0,2-2 2 16,12 2-1-16,-14 1 0 0,-2 0 1 15,-1-1 1-15,-9 0 25 0,24 1 1 0,-9 0-8 16,3 1 1-16,0 0-11 0,1 0 0 16,-10-3 8-16,24-4 0 0,1 0-12 15,33-13-1-15,-32 7 1 16,-6 5 0-16,0 0 9 0,-3 6-1 16,0 1-4-16,-19 1-1 0,13 1-3 0,1 1 1 15,-7 3-4-15,-3 1 0 0,5 7-5 16,-12-1 0-16,-5-5-5 0,-1 2 1 15,-6-6-27-15,4 5 1 0,-11-14-59 16,4 6 0-16,0 0-111 0,1 6 0 0,-5-8-218 16,-1-2 2-16</inkml:trace>
  <inkml:trace contextRef="#ctx0" brushRef="#br0" timeOffset="110431.07">24243 11790 339 0,'0'15'256'0,"6"28"-93"16,6 14-75-16,-1-6-71 16,36 187-1-16,-41-198-13 0,9 41 0 15,-2-2-5-15,-2-9 1 0,0 1-31 0,-2-12 2 16,0 0-62-16,-6-11 1 15,-1-32-77-15,-2 0 1 0</inkml:trace>
  <inkml:trace contextRef="#ctx0" brushRef="#br0" timeOffset="110920.11">24278 11492 458 0,'15'0'316'0,"11"-5"-136"0,-2-2-129 16,0-1 0-16,111-35-36 0,-104 32 1 0,32-13-11 16,6 3 2-16,5-3-4 0,4 0 1 15,1 0-6-15,-3 8 1 0,-2 4-13 0,-4 4 2 16,4 3-42-16,14 3 2 16,-30 4 43-16,-84 3 0 15,63 2 12-15,-17 2 1 0,-11 4 2 16,-3 8 1-16,-4-10 2 0,-2-6 1 15,0 16 2-15,-3-1-10 0,-2 1-4 16,4-10 1-16,-4 27-1 16,3-15-1-16,4 4 2 0,-1 4 1 0,3-10 0 15,2 17 0-15,2 9 0 0,11 28 0 16,17 50 13-16,2 15-6 16,5 29-21-16,-17-78-1 15,-6-19 0-15,-3-4 1 0,-3-5-97 0,-5-15 2 16,-1-3-414-16</inkml:trace>
  <inkml:trace contextRef="#ctx0" brushRef="#br0" timeOffset="136368.42">20733 12569 578 0,'3'0'308'0,"0"0"-264"16,3 0 1-16,2 0-4 0,0 0-24 15,7-1-10 1,-3-2 2-16,11-2 9 0,-6-4 1 0,-12 8 13 16,4-5 0-16,-6 5 2 0,3-4 1 15,-9 5 13-15,9-6-32 0,-2-5-13 16,-4 9 0-16,19-35-3 15,-19 22 1-15,0 6-5 0,0 1-1 0,0 0-1 16,0 2 1-16,0 11-1 0,0-18 0 16,0 24 2-16,-3-17 0 0,0 3 1 15,0 1 0-15,-3 2 1 0,0-1 0 0,-2-1-4 16,-34-13 2-16,26 16-1 16,2 2 0-16,-9 5-2 0,9 2 1 0,3 1 3 15,-1 5 1-15,0 0 1 0,3 3 0 16,-1 3 1-16,0 1 0 0,4 3 0 15,2 0 0-15,1 0 3 0,0-1 0 0,3-1 4 16,3-1 0-16,-3-15 1 0,5-2 0 16,4 20-1-16,11-11 0 0,-3-6-5 0,0-5 0 15,-6-4-41-15,24 2 0 0,-24-7-124 16,10-5 0-16</inkml:trace>
  <inkml:trace contextRef="#ctx0" brushRef="#br0" timeOffset="137727.98">16197 11719 799 0,'-3'42'429'0,"3"-7"-358"0,0 1-1 15,0 1-25-15,-3 148 0 0,3-147-22 16,0 30-1-16,0-3-17 0,3-2 1 0,3-1-7 15,2-15 0-15,4-3-7 0,-4-32 0 16,6 18-15-16,0-6 1 0,-2-8-15 16,-6-12 0-16,14 9-49 0,-10-18-17 15,6-9 69-15,7-17 0 16,-6-7 25-16,3-20 0 0,-11 43 8 16,10-17 1-16,-2 7 4 0,3 7 1 0,3 6 9 15,-5 6 0-15,15 2 6 16,-25 4 0-16,13 0-2 0,-1 0 0 0,-5 0-7 15,3 0 0-15,-13 0 2 0,5 0-1 16,-2 0 18-16,-16 0-1 0,12 0 0 0,-4 0-1 16,-2 0-17-16,4 0-1 0,-2 0-10 15,-2 0 1-15,0 0-4 0,0 0 1 0,0 0-28 16,2 0 1-16,-3 0-40 0,3 0 2 16,0-2-39-16,-3 1 2 0,1 0 28 15,1-4-1-15,-1 1 54 0,1 0 0 0,-1-1 30 16,1 0 0-16,-1 3 31 0,2 2 1 15,-1-6 7-15,-1 3 0 0,2 1 18 16,0 4 6-16,0 1-38 16,-2 2 1-16,2-2-8 15,-7 21 0-15,14 4 18 0,1-3-4 16,3-3-16-16,4-3 1 16,11 1-10-16,-13-19 2 0,-7-6-11 0,15-5 0 15,-7-7-6-15,-3-9 1 0,-3-2-2 16,-4-3 0-16,-4-2-3 0,0 3-1 0,-3 3-1 15,2 17 0-15,-6-12-2 0,-5 4 0 16,-6-4-39-16,1 16-73 16,3 0-18-16,9 6 1 0,-13-5-500 15</inkml:trace>
  <inkml:trace contextRef="#ctx0" brushRef="#br0" timeOffset="138028.47">16795 12109 735 0,'3'7'432'0,"-3"3"-350"0,0 1 0 16,0-2-36-16,4 12 0 0,-4-1-34 0,3 0 0 16,-3 8-17-16,0-22 0 0,4 7-25 15,-3-2 0-15,4-10-49 0,3 4-103 16,-8-19 148-16,7 11 1 16,31-11 48-16,-12-22 0 0,-8 18 25 15,1 4 0-15,6 7 77 0,-6 17 29 16,30 17-56-1,-16 14 0-15,12 42-30 0,-20-30 2 0,1 30 18 16,0 26-28-16,-14 2-34 16,-9-43 0-16,-1-13-7 15,-4-14 2-15,1-3-7 0,-7-14 0 0,5-31-17 16,-11 27 1-16,-18-2-80 0,-10-24-138 16,-7-12 22-16,-5-12-1 15,-18-48-156-15,29 5-1 0</inkml:trace>
  <inkml:trace contextRef="#ctx0" brushRef="#br0" timeOffset="138124.47">16867 11986 208 0,'6'-24'110'0,"0"15"-103"16,-2 3 2-16,0 3-38 0,8-8 1 0</inkml:trace>
  <inkml:trace contextRef="#ctx0" brushRef="#br0" timeOffset="138631.98">17350 12082 738 0,'-4'0'354'0,"3"0"-270"15,2 1 0-15,1-2-33 16,0 1 0-16,3-3-33 0,8-6 2 0,13-13-15 16,12-15 0-16,-12 4-4 0,0-1 0 15,7-12-2-15,-19 20 0 0,-11 19 1 16,0 0 1-16,6-14 4 0,-8 12 0 0,-4 3-1 16,0 4 2-16,-3 3-4 0,2-3 1 15,-6 0-1-15,-43-11 0 0,43 19 2 0,-25 6 0 16,14 8 8-16,-9 21 0 0,16 2 51 15,2 21 20-15,8-1-44 16,7-43 1-16,3 25-16 0,1-28 0 16,3 13-13-16,2-2 1 15,17 7-9-15,-6-21 1 0,17-1-25 0,-7-10 1 16,12-3-188-16,-19-7-260 16</inkml:trace>
  <inkml:trace contextRef="#ctx0" brushRef="#br0" timeOffset="138979.97">17592 11475 853 0,'11'12'438'0,"6"-3"-318"0,-1-1-86 15,-2-1 1-15,38 16-20 16,-5-4 0-16,-9 0 2 0,-1 1-4 16,-6-3-7-16,-25-12 1 15,12 4 0-15,-12-3 0 0,-4-6-1 16,-2 0-1-16,-2 0-41 0,4 0 0 0,-4 0-30 16,1 0 0-16,-1-1-39 0,-4-4 1 15,-15-15-48-15,-9-19 132 0,-5-19 58 16,10 20 0-1,18 31 13-15,-10-8 0 0,1 19 43 0,-13 38-41 16,6 10-46 0,-11 59 0-16,27-51-55 0,-4-1 1 15,3-3-278-15,-7-6 0 0</inkml:trace>
  <inkml:trace contextRef="#ctx0" brushRef="#br0" timeOffset="140319.99">18530 11876 544 0,'-13'0'331'0,"5"4"-178"16,5-4 7-16,8 0-62 15,5-4-68-15,-1 1-26 16,27-3 0-16,28-8-38 15,-17 4-165-15,-3-1-31 16,-4 1-1-16</inkml:trace>
  <inkml:trace contextRef="#ctx0" brushRef="#br0" timeOffset="140463.97">18672 12035 912 0,'-6'0'433'0,"3"-2"-404"15,3 1 2-15,0-1-23 0,3 2 1 0,0-6-10 16,7-6 1-16,18-9-97 0,23-8 0 16,10-7-207-16,-22 13-1 0</inkml:trace>
  <inkml:trace contextRef="#ctx0" brushRef="#br0" timeOffset="141400.48">19203 11533 1019 0,'0'0'426'0,"3"1"-352"16,3 1 2-16,4 6-22 0,6 3 1 15,20 14-33-15,9 16 0 0,-13-8-17 0,3 1 0 16,0-1-6-16,-4 0 0 0,-2-3-47 16,-2 0 0-16,-3-2-76 0,-12-13 0 0,10 17-111 15,-13-18 1-15</inkml:trace>
  <inkml:trace contextRef="#ctx0" brushRef="#br0" timeOffset="141503.47">19437 11473 584 0,'-23'-7'400'0,"7"6"-317"15,0 2 0-15,3 8-53 0,-30 16 1 16,5 37-50-16,12-3-1 0,1 9-227 16,-3 2 1-16</inkml:trace>
  <inkml:trace contextRef="#ctx0" brushRef="#br0" timeOffset="142852.48">19303 11787 529 0,'-6'29'249'0,"-5"-1"-221"16,2 4-91-16,-6-3-292 15</inkml:trace>
  <inkml:trace contextRef="#ctx0" brushRef="#br0" timeOffset="143715.5">19174 11461 388 0,'0'0'298'0,"0"0"-185"0,0 0 2 16,0 1-17-16,3 2 1 0,2 0-34 16,9 5 2-16,-14-8-32 0,16 11 1 15,35 23-14-15,-29-22-1 0,12 4-9 0,-12-4 2 16,-12-5-9-16,0-2 1 0,19 12-5 15,-5-3 0-15,-17-8-26 0,10 3 2 0,-12-6-63 16,8 7 0-16,3 2-73 0,-16-9 1 16,-12-14-107-16,15 15 0 0</inkml:trace>
  <inkml:trace contextRef="#ctx0" brushRef="#br0" timeOffset="143884.47">19360 11390 391 0,'-12'-11'393'0,"5"6"-141"0,0 3-103 15,-1 11-43 1,-15 28-37-16,-3 51-51 16,-3 14 1-16,21-70-13 0,-10 27 1 15,2 1-6-15,1-3 1 0,1-2-16 16,-3-5 0-16,5 3-72 0,-2 5 0 0,0-4-179 16,-2-8 1-16</inkml:trace>
  <inkml:trace contextRef="#ctx0" brushRef="#br0" timeOffset="153047.63">22909 14613 689 0,'-4'0'393'0,"0"0"-309"16,4 2 0-16,2-2-38 0,-2 0 1 16,0 0-28-16,0 0 2 0,-2 0-10 0,2 0 1 15,0 0-5-15,0 0 1 0,0 0-5 16,0 0 2-16,0 0 2 0,0 0 0 0,0 0-2 15,0 0 0-15,2 0-1 0,0 0 0 16,-2 0-3-16,3 0 1 0,0-2-1 16,2 1 0-16,-4 0 1 0,1 1 0 0,1 0-3 15,4-3 1-15,-4 3 5 0,0-3 1 16,0 3-3-16,-1 0 1 0,3-1-2 16,-2 1 1-16,0 0-1 0,0 0 1 15,0 0-3-15,1 0 1 0,-2 0 1 16,1 0 0-16,-1 0 0 0,1-2 1 0,-2 2 0 15,2 0 1-15,-1 0 8 0,0 0-3 16,1 0-5-16,-3 0 1 16,3 0-3-16,-3 0 0 0,1 0-3 15,1 0 0-15,1 0-2 0,-2 0 0 0,-1 0-4 16,2 0 1-16,-1 0-4 0,-1 0 1 16,2 0-3-16,-2 0 0 0,1 0 1 15,-1 0 1-15,2 0 2 0,-2 0 0 0,1 0 1 16,-1 0 1-16,0 0 2 15,2 0-1-15,-2 0 3 0,0 0 0 0,2 0-3 16,-2 0 0-16,0 0-1 0,0 0 0 16,0 0-3-16,0 0 1 0,0 0-1 15,0 0 1-15,0 0-1 0,3 0 0 0,-3 0-7 16,0 0 1-16,0-1-23 0,0 1-14 16,-3 0-1-16,3 0 1 15,0 0-33-15,-2 0 0 0,0-3-29 16,-1 2 0-16,0-5-48 0,0 2 1 0</inkml:trace>
  <inkml:trace contextRef="#ctx0" brushRef="#br0" timeOffset="156759.64">22972 14795 372 0,'0'0'305'0,"0"0"-213"0,0 0 1 0,0 0 55 16,0 2-28-16,2-2-81 15,1 1 1-15,5 2 20 16,26 12-9-16,13-12-32 16,-5-3-1-16,-4 0-5 0,-8 0 1 15,3 0-3-15,-19 0 0 0,15 1-1 16,-17 0 1-16,28 3-1 0,-18 0-1 0,-2 0 0 16,1 5 0-16,-4 0-2 0,0-2 2 15,2-1-4-15,10-1 1 0,-5-3-3 0,4-1 1 16,2 0-3-16,3 1 1 0,-17-1 0 15,17 3 0-15,-1-2 0 0,-1 0 0 0,12 3 2 16,-15-3 0-16,-1 0-1 16,1-1 0-16,-11-7 2 0,24-5-3 15,24-9-3-15,-19-3 1 16,-3 7 11-16,8-1 0 0,-19 13 0 16,3 3 2-16,-21 1 1 0,15 0 1 0,-15 1 5 15,29 3-1-15,-16 0-2 0,1 5 2 16,-14-5-4-16,15 3 0 0,16 1-3 15,-12-7 0-15,-2-1-6 0,1 0 1 0,-1-1-3 16,-17 0 1-16,14-1-4 0,-2-2 1 16,-3-2-6-16,-5 0 1 0,-1 0-29 0,-14 5-1 15,13-5-92-15,-9 3-50 16,-17 7 6-16,10-4 1 16,6-8-92-16,-6 0 2 0</inkml:trace>
  <inkml:trace contextRef="#ctx0" brushRef="#br0" timeOffset="159515.64">25620 14621 639 0,'-8'-1'327'0,"5"1"-254"0,-1 0 1 0,4-1-26 15,0 1 1-15,4 0-36 0,-4 0 0 16,-4 0-8-16,4-3 0 0,0 3-3 16,0-1 0-16,0 1 3 0,0 0 0 0,4 0 2 15,4-2 2-15,-3 1-3 16,1 1 1-16,33-8-1 0,-23 8 0 15,0 0-3-15,-1 0 1 0,-6-2-1 16,17 1 0-16,7-7-2 0,-7 1 1 0,4-2-2 16,-13 3 1-16,33-6-1 0,-15 6 1 15,-18 3 1-15,35-3 1 0,-23 3 1 16,0 1 2-16,-1 2 2 0,-13-2 0 0,-5 1 1 16,27-1 0-16,-4-5-2 15,-13 0 2-15,-9 3-4 0,21-9 1 0,-10 3 3 16,-3-1 1-16,-11 6 0 0,14-3 2 15,5-1-3-15,-11 8 0 0,0 0 0 16,-1 1 0-16,0 0 1 0,-3 0-1 0,6 0-2 16,-10 0 1-16,0 0-3 0,10-1 1 15,13-5-6-15,3-3 1 0,-8-6 0 0,4-2 1 16,41-17 9-16,0 8 16 16,3 5-1-16,-23 15-1 0,-10 10 8 15,-24 0 1-15,0 4-10 0,19 8 1 16,18 15-3-16,-4 6 1 15,-5-9 3-15,14-1-7 0,4-10-13 16,-11-10 0-16,-7-7 0 16,-5 0 1-16,-3 0-3 0,-21 0 0 0,0-1-2 15,19 0 1-15,-9-1-5 0,-15-1 0 16,27-5-53-16,-10 2-134 16,12-7-49-16,-9 2 0 0</inkml:trace>
  <inkml:trace contextRef="#ctx0" brushRef="#br0" timeOffset="160923.14">28397 14591 538 0,'11'-5'267'0,"-2"-1"-220"0,-1 2 1 0,1-1-16 16,22-4 1-16,-14 8 13 0,18-2-1 15,25 1-22-15,-17 2 2 16,-7 2-1-16,-23 1 2 0,26 5-3 0,-15 0 1 16,-16-5-4-16,13 4 2 0,18-1 10 15,-2-3 59-15,7-6-54 16,-18 2 0-16,23-2-7 16,5-2 1-16,3-2 34 0,7 4-16 15,-33 8-29-15,57 2-1 16,-33 0-6-16,-14 8 0 0,11 2-4 15,-16-9 1-15,2-1-5 0,1-6 1 0,-19-1-4 16,23-1 2-16,1-6-3 0,-1-2 0 16,3-2 0-16,22-11 0 0,-28 8 7 15,-3 5 0-15,1 3 1 0,-6 3 0 0,-5 2-3 16,-12 2 1-16,11 2-4 0,-3 1 0 16,2 1-2-16,-1 1 0 0,13 3-18 0,-11-8 2 15,-1 1-39-15,1-2 1 16,-14-3-65-16,14-4 2 0,-6-6-264 0,9-17 0 0</inkml:trace>
  <inkml:trace contextRef="#ctx0" brushRef="#br0" timeOffset="172760.12">20741 14766 649 0,'0'0'349'0,"0"0"-274"16,0 0 1-16,0 0-21 0,0 0 0 15,0 0-9-15,0 0-36 0,0 0-7 16,0 0 1-16,0 0 3 16,0 0 1-16,4 0-3 0,-2 0 0 0,2-2-2 15,1 0 0-15,0-2-2 0,1 1 1 16,37-14 0-16,-28 7 1 15,14-3-1-15,-9 8 1 0,-1 2-2 0,4 0 0 16,-2 1-2-16,-2 1 1 0,2 1 0 16,-1 0 1-16,-1 0 2 0,-7 0 1 0,8 0 9 15,5 0-1-15,1-3-3 0,0-1 0 16,12-6-4-16,-12 1 2 0,-5-1-4 16,-2 2 0-16,-2-1-3 0,-1 3 1 0,-11 4 8 15,8-4 0-15,5 4 3 0,-12 2 1 16,5 5 33-16,7 3 1 0,0 2-16 0,15 11 2 15,-7-10-21-15,4-3 0 0,-1-2-6 16,0-3 0-16,2 0-1 0,-4-1 0 16,-14-2-5-16,28 0 1 0,-29-2-2 15,14-3 0-15,10-2 1 0,-13-2 0 16,-14 4 0-16,12-4 0 0,10 2 2 0,-15 6 0 16,0 0 2-16,2 1 0 0,-2 1 3 15,0 0 0-15,4 2-2 0,-7-2 2 0,9 2-3 16,6 1 1-16,16-2-2 0,-10-2 0 15,-20-2-2-15,20-3 0 0,13-7-1 16,-16 1 0-16,-5 3-1 0,-3 0 0 0,-1 1-5 16,-7 2 1-16,-11 4-7 0,3 1 2 15,5-4-24-15,-5 2-1 0,-16 4-46 16,17-2 0-16,-4 0 3 0,0 0-1 16,-1 0-161-16,-2-2 0 0</inkml:trace>
  <inkml:trace contextRef="#ctx0" brushRef="#br0" timeOffset="174304.12">20492 17141 648 0,'-2'0'327'0,"2"0"-254"0,0 0 0 0,0 0-8 15,0 0 1-15,0 0-23 0,0 0 1 16,0 0-14-16,0 0 1 0,0 0-7 15,0 0 1-15,0 0-4 0,0 0 2 0,2 0 10 16,4 0-10-16,-5-1-16 16,4-1 1-16,0 0 0 0,-1 1 0 15,3-1-3-15,35-11 1 0,-31 9-3 16,3-3 1-16,9-1 0 0,-6 3 0 0,-8 4 3 16,20-4 2-16,-9 2 1 0,-1 3 1 0,4 0 1 15,-3 0 2-15,-3 0-6 0,-7 0 1 16,6 0-2-16,0 0 0 0,0 0-2 0,-1 0 0 15,-4 0-3-15,2 0 2 0,-3 0-2 16,-1 0 0-16,-18 0-1 0,15 0 0 16,-1 0 1-16,-3 0 1 0,-1 0-2 0,1 0 1 15,1 0-2-15,0 0 1 0,-3 0-2 16,4 0 0-16,-1 0 2 0,0 0 1 0,0 0-1 16,5 0 0-16,-3 0-1 0,1 0 1 15,1 0-1-15,0 0 1 0,-1 0 0 0,51 0 0 16,-45 0 0-16,2 0 0 0,-6 0 0 15,14-1 0-15,0-2-2 0,-7-1 1 0,-7 3 3 16,7 0 0-16,7-1 2 0,-7 2 1 0,4 0-1 16,-12 0 0-16,11 2-4 0,4-1 1 15,-2 1 0-15,-1 4 1 0,1-2-2 0,1 1 0 16,7 0-1-16,-21-5 1 16,20 2-1-16,-12-2 1 0,-5-1-6 0,3 0 1 15,0 0-12-15,6-5 2 0,-12 3-24 16,6-4 2-16,3-6-46 0,-23 15 1 0,14-7-102 15,-7 5 1-15</inkml:trace>
  <inkml:trace contextRef="#ctx0" brushRef="#br0" timeOffset="186028.53">22083 17061 275 0,'0'-2'145'0,"0"-1"-131"0,-1 1-1 16,1 2-4-16,0 1 0 0,0-1 9 15,0 0 11-15,0-1 4 16,0 1 0-16,1 0 10 0,-1 0 0 16,2-2 51-16,-1 4 8 15,2-2-61-15,-3 0 1 0,3 0 36 16,5 0-9-16,-5 0-39 16,2 0 1-16,-1 0-5 15,1 0 2-15,0 0-1 0,2 0 2 0,35 2-2 16,-33 0 0-16,-26-2-6 0,58 3 0 15,-33 1-9-15,3-1 2 0,0 1-6 0,-4 1 1 16,-14-8-2-16,13 4 0 0,-2 1 1 16,1-1 2-16,-2-1 0 0,1 0 1 0,-4 0-2 15,4 1 0-15,-1-1-3 0,1 0-1 0,-4-2-3 16,7 0 1-16,-6 1-4 0,-1 1 0 16,6-2-1-16,3-3 0 0,-4 3 1 15,1-2 1-15,-6 4 0 0,14-3 0 0,-8 0 0 16,55-23 1-16,-45 22 2 15,-4 3 1-15,-6 0 4 0,7 1 1 0,-3 0-1 16,0 0 1-16,1 0 3 0,0 0-5 16,-19 0-5-1,15 0 1-15,-2 0-1 0,-2 0 0 0,0 0-6 16,2 0 0-16,-2 0-15 0,-3 0 1 16,3 0-38-16,-2 0 0 0,2 0-76 0,2 0 0 15,-10-5-481-15</inkml:trace>
  <inkml:trace contextRef="#ctx0" brushRef="#br0" timeOffset="191695.79">23045 17154 741 0,'-2'4'389'0,"1"-4"-330"0,1 0 2 0,0 0-29 16,0 0 1-16,0 0-14 0,0 0 0 0,0 0 3 16,0 0 2-16,0 0-2 0,0 0 1 15,0 0-3-15,0 0 2 0,0 0 17 0,0 0-10 16,0 0-17-1,0 0 2-15,1 0-2 0,-1 0 0 16,3 0-4-16,-1 0 1 0,-1-2-6 0,4-2 1 16,1-1-4-16,-3 1 1 0,2-1-2 15,1 1 0-15,6-6 6 0,-6 4 0 0,-6 6 9 16,42-38 2-16,-65 60 2 0,32-25 0 16,-2-1-2-16,3-1 0 0,33-11-3 0,-33 17 0 15,1 1-4-15,-25 4-1 0,48-3 6 16,-12 4 6-16,-1 4-16 15,-15-11 1-15,11 4 1 0,-14-4 0 0,-10 0 1 16,25 0 0-16,-29 0-5 0,15 0 1 16,-1-2-4-16,1-3 1 0,-4 5-3 15,3 0 0-15,0-1 5 0,3-2 1 16,1 2 2-16,37-12 1 0,-25 10-4 0,14 2 0 16,-8-1 0-16,-1-1 1 0,1-1-3 15,-2 1 0-15,-14 1-18 0,10-4 2 0,-1 2-29 16,-13 4 0-16,10-6-37 0,-10 5 2 15,-2 1-216-15,-23 4-490 0,20-2 512 32</inkml:trace>
  <inkml:trace contextRef="#ctx0" brushRef="#br0" timeOffset="195828.29">22301 17047 599 0,'-1'0'291'0,"1"0"-249"15,0 0 0-15,0 0 9 0,1-2-15 16,-1 1-23-1,3 0 0-15,0-2 3 0,6-1 0 0,-1 3 4 16,47-24 1-16,-33 24-5 0,1 1 2 16,2 0-2-16,-3 0 0 0,0 1 1 15,0 0 0-15,4 5 17 0,-12 0-13 16,12 3-9 0,-13-6 1-16,23 7-2 0,-7-6 0 0,-15-4-2 15,1 0 0-15,-2-1-3 0,2 0 0 16,-12-2-3-16,3 1 0 0,7-4-4 0,-10 5 1 15,-10 3-25-15,14-4 1 0,-7 2-74 16,4-2 0-16,-4-1-182 0,1-2 1 0</inkml:trace>
  <inkml:trace contextRef="#ctx0" brushRef="#br0" timeOffset="205007.84">24095 17820 455 0,'-6'0'301'0,"0"-1"-141"15,3 1-90-15,0 0 1 16,1 0-20-16,4 0 1 0,1 0-24 16,-6 0 2-16,1 0 23 0,2 0-7 15,0 0-18-15,0 0-1 16,2 0-5-16,-2 0 0 0,3 0-4 0,0 0 0 15,0 0-8-15,3 0 1 0,-3 0-3 16,40 0-1-16,-35 0-2 0,12-2 1 0,-3 1-3 16,1 0 0-16,13-6-3 0,-8 0 1 15,-12 4-1-15,22-7 0 0,-10 8 3 16,-1 1 0-16,4 0 15 0,-11 3-3 16,10 3-11-16,-3 1 0 15,7 6 0-15,-14-5 0 0,-7-4-1 0,4 4 0 16,11-3-2-16,-6-3 1 0,-3-1 2 15,2 1 0-15,-6-3-3 0,7-2 0 0,6-9-4 16,-8-3 1-16,-7 10 1 0,-2 3 1 0,14-9-1 16,-3 9 0-16,-3 2 3 0,-2 1 0 15,2 0 2-15,-8 0 0 0,8 0 0 0,1 0 1 16,-1 0 1-16,1 0 0 0,-1 0-2 16,3 0 1-16,-3-2-3 0,6-2 2 0,-3-4-6 15,11-8 1-15,-20 11-1 0,11-5 1 16,7-2 2-16,-9 9 1 0,2 2 7 15,-3 1 0-15,3 0 1 0,1 0 1 0,0 0-4 16,-11 0 2-16,11 0 2 0,-11 1 0 16,16-1 6-16,2 3 1 0,18-2-9 0,-8-1 1 15,-17-5-19-15,38-6 1 0,5-9-47 16,-23-4 0-16,20-5-79 0,-23 14 0 0,-5-4-236 16,-4-6 0-16</inkml:trace>
  <inkml:trace contextRef="#ctx0" brushRef="#br0" timeOffset="-214308.23">26168 15624 594 0,'-15'39'315'0,"1"-10"-275"0,2-3 2 0,-8 10-13 16,-81 152-33-16,81-151-17 16,-6 11 1-16,6-12-12 0,1-2 1 15,3-2-11-15,-2-5 0 0,-3 1-44 16,-2-1 14-16,11-21 33 16,-10 7 0-16,-12-5-50 0,8-6 6 15,15-4 57 1,-11-2-1-16,5-4 21 0,4-3 1 0,4 0 10 15,3-2 0-15,-2 4 16 16,12 10 0-16,-4-1 6 0,-4-5-1 0,4 2 27 0,0 3 0 16,-1-3 32-16,1 3 0 15,0 3-28-15,0-2 0 0,1 4-21 0,-1 1 1 16,5 20-17-16,2-5 1 0,1 0-11 16,8 8 0-16,-7-19 8 0,9 7 11 15,19 1-19-15,6-17 1 16,-22-14-40-16,16-18-149 15,23-39-45-15,-29 15 0 0</inkml:trace>
  <inkml:trace contextRef="#ctx0" brushRef="#br0" timeOffset="-209328.8">20977 17556 345 0,'-14'-2'146'0,"5"-1"-108"16,3 3-10-16,3 0 2 15,0 0-22-15,1 0 1 0,-6-2-27 0,15 4 0 16,-9-2-70-16,2 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61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105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2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963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805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84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614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7749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864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36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382952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792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581791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2954509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707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7410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6106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973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658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672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740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787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494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501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704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916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82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329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414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62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045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32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技术框架 技术路线 </a:t>
            </a:r>
            <a:endParaRPr lang="en-US" altLang="zh-CN" dirty="0"/>
          </a:p>
          <a:p>
            <a:r>
              <a:rPr lang="zh-CN" altLang="en-US" dirty="0"/>
              <a:t>先分大的类别 </a:t>
            </a:r>
          </a:p>
        </p:txBody>
      </p:sp>
    </p:spTree>
    <p:extLst>
      <p:ext uri="{BB962C8B-B14F-4D97-AF65-F5344CB8AC3E}">
        <p14:creationId xmlns:p14="http://schemas.microsoft.com/office/powerpoint/2010/main" val="280384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技术框架 技术路线 </a:t>
            </a:r>
            <a:endParaRPr lang="en-US" altLang="zh-CN" dirty="0"/>
          </a:p>
          <a:p>
            <a:r>
              <a:rPr lang="zh-CN" altLang="en-US" dirty="0"/>
              <a:t>先分大的类别 </a:t>
            </a:r>
          </a:p>
        </p:txBody>
      </p:sp>
    </p:spTree>
    <p:extLst>
      <p:ext uri="{BB962C8B-B14F-4D97-AF65-F5344CB8AC3E}">
        <p14:creationId xmlns:p14="http://schemas.microsoft.com/office/powerpoint/2010/main" val="321774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技术框架 技术路线 </a:t>
            </a:r>
            <a:endParaRPr lang="en-US" altLang="zh-CN" dirty="0"/>
          </a:p>
          <a:p>
            <a:r>
              <a:rPr lang="zh-CN" altLang="en-US" dirty="0"/>
              <a:t>先分大的类别 </a:t>
            </a:r>
          </a:p>
        </p:txBody>
      </p:sp>
    </p:spTree>
    <p:extLst>
      <p:ext uri="{BB962C8B-B14F-4D97-AF65-F5344CB8AC3E}">
        <p14:creationId xmlns:p14="http://schemas.microsoft.com/office/powerpoint/2010/main" val="718211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技术框架 技术路线 </a:t>
            </a:r>
            <a:endParaRPr lang="en-US" altLang="zh-CN" dirty="0"/>
          </a:p>
          <a:p>
            <a:r>
              <a:rPr lang="zh-CN" altLang="en-US" dirty="0"/>
              <a:t>先分大的类别 </a:t>
            </a:r>
          </a:p>
        </p:txBody>
      </p:sp>
    </p:spTree>
    <p:extLst>
      <p:ext uri="{BB962C8B-B14F-4D97-AF65-F5344CB8AC3E}">
        <p14:creationId xmlns:p14="http://schemas.microsoft.com/office/powerpoint/2010/main" val="132919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830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50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dirty="0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10.xml"/><Relationship Id="rId4" Type="http://schemas.openxmlformats.org/officeDocument/2006/relationships/image" Target="../media/image38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nlp.stanford.edu/projects/glov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3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5.xml"/><Relationship Id="rId9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34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35.emf"/><Relationship Id="rId4" Type="http://schemas.openxmlformats.org/officeDocument/2006/relationships/customXml" Target="../ink/ink17.xml"/><Relationship Id="rId9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2907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10.03820.pdf" TargetMode="External"/><Relationship Id="rId4" Type="http://schemas.openxmlformats.org/officeDocument/2006/relationships/hyperlink" Target="https://arxiv.org/pdf/1408.5882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6.png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customXml" Target="../ink/ink28.xml"/><Relationship Id="rId7" Type="http://schemas.openxmlformats.org/officeDocument/2006/relationships/customXml" Target="../ink/ink2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0" Type="http://schemas.openxmlformats.org/officeDocument/2006/relationships/image" Target="../media/image53.emf"/><Relationship Id="rId9" Type="http://schemas.openxmlformats.org/officeDocument/2006/relationships/customXml" Target="../ink/ink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1.em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customXml" Target="../ink/ink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250.png"/><Relationship Id="rId7" Type="http://schemas.openxmlformats.org/officeDocument/2006/relationships/customXml" Target="../ink/ink4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customXml" Target="../ink/ink39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customXml" Target="../ink/ink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7.png"/><Relationship Id="rId7" Type="http://schemas.openxmlformats.org/officeDocument/2006/relationships/customXml" Target="../ink/ink4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customXml" Target="../ink/ink46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customXml" Target="../ink/ink48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image" Target="../media/image98.png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5" Type="http://schemas.openxmlformats.org/officeDocument/2006/relationships/image" Target="../media/image99.emf"/><Relationship Id="rId4" Type="http://schemas.openxmlformats.org/officeDocument/2006/relationships/customXml" Target="../ink/ink51.xml"/><Relationship Id="rId9" Type="http://schemas.openxmlformats.org/officeDocument/2006/relationships/image" Target="../media/image101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104.tiff"/><Relationship Id="rId4" Type="http://schemas.openxmlformats.org/officeDocument/2006/relationships/image" Target="../media/image103.tif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106.tiff"/><Relationship Id="rId7" Type="http://schemas.openxmlformats.org/officeDocument/2006/relationships/image" Target="../media/image10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108.png"/><Relationship Id="rId4" Type="http://schemas.openxmlformats.org/officeDocument/2006/relationships/image" Target="../media/image107.tiff"/><Relationship Id="rId9" Type="http://schemas.openxmlformats.org/officeDocument/2006/relationships/image" Target="../media/image11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customXml" Target="../ink/ink58.xml"/><Relationship Id="rId4" Type="http://schemas.openxmlformats.org/officeDocument/2006/relationships/image" Target="../media/image111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customXml" Target="../ink/ink61.xml"/><Relationship Id="rId4" Type="http://schemas.openxmlformats.org/officeDocument/2006/relationships/image" Target="../media/image11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1603" TargetMode="External"/><Relationship Id="rId2" Type="http://schemas.openxmlformats.org/officeDocument/2006/relationships/hyperlink" Target="http://papers.nips.cc/paper/5945-teaching-machines-to-read-and-comprehend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5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8" Type="http://schemas.openxmlformats.org/officeDocument/2006/relationships/image" Target="../media/image21.emf"/><Relationship Id="rId3" Type="http://schemas.openxmlformats.org/officeDocument/2006/relationships/image" Target="../media/image10.png"/><Relationship Id="rId21" Type="http://schemas.openxmlformats.org/officeDocument/2006/relationships/customXml" Target="../ink/ink9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7.xml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19" Type="http://schemas.openxmlformats.org/officeDocument/2006/relationships/customXml" Target="../ink/ink8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2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4183888" y="1301976"/>
            <a:ext cx="3824223" cy="2387601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机器阅读理解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2</a:t>
            </a:r>
            <a:br>
              <a:rPr lang="en-US" altLang="zh-CN" dirty="0"/>
            </a:br>
            <a:r>
              <a:rPr lang="zh-CN" altLang="en-US" sz="1800" dirty="0"/>
              <a:t>常见机器阅读理解模型（一）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4410021" y="4638504"/>
            <a:ext cx="3371956" cy="1655761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rPr lang="zh-CN" altLang="en-US" dirty="0"/>
              <a:t>风老师</a:t>
            </a:r>
            <a:endParaRPr dirty="0"/>
          </a:p>
          <a:p>
            <a:pPr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rPr dirty="0"/>
              <a:t>.</a:t>
            </a:r>
            <a:r>
              <a:rPr lang="en-US" dirty="0"/>
              <a:t>11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3A1003-EF66-456D-B0CB-6835DDE7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34" y="1827417"/>
            <a:ext cx="5343525" cy="109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24556C-40B2-46DE-88AC-FF79DFDC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4" y="3559896"/>
            <a:ext cx="4057650" cy="990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F16BE5-EECE-4385-9F2A-25EBEEFD6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GLOVE</a:t>
            </a:r>
            <a:endParaRPr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531343-F507-4439-8A30-8DD2EBA03905}"/>
              </a:ext>
            </a:extLst>
          </p:cNvPr>
          <p:cNvSpPr txBox="1"/>
          <p:nvPr/>
        </p:nvSpPr>
        <p:spPr>
          <a:xfrm>
            <a:off x="1490312" y="3965609"/>
            <a:ext cx="104594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参数：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7E8536-06D8-48B3-8337-6E3D3F56D1E6}"/>
              </a:ext>
            </a:extLst>
          </p:cNvPr>
          <p:cNvSpPr txBox="1"/>
          <p:nvPr/>
        </p:nvSpPr>
        <p:spPr>
          <a:xfrm>
            <a:off x="1490312" y="2414337"/>
            <a:ext cx="17229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代价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E9C7779-E5BC-4591-8FB3-D3AAC95D0662}"/>
                  </a:ext>
                </a:extLst>
              </p:cNvPr>
              <p:cNvSpPr txBox="1"/>
              <p:nvPr/>
            </p:nvSpPr>
            <p:spPr>
              <a:xfrm>
                <a:off x="1490311" y="5239352"/>
                <a:ext cx="409715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参数取值：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𝑚𝑎𝑥</m:t>
                        </m:r>
                      </m:sub>
                    </m:sSub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=100 </m:t>
                    </m:r>
                    <m:r>
                      <a:rPr kumimoji="0" lang="zh-CN" alt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0.</a:t>
                </a:r>
                <a:r>
                  <a:rPr lang="en-US" altLang="zh-CN" dirty="0"/>
                  <a:t>75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E9C7779-E5BC-4591-8FB3-D3AAC95D0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311" y="5239352"/>
                <a:ext cx="4097154" cy="369330"/>
              </a:xfrm>
              <a:prstGeom prst="rect">
                <a:avLst/>
              </a:prstGeom>
              <a:blipFill>
                <a:blip r:embed="rId4"/>
                <a:stretch>
                  <a:fillRect l="-2377" t="-9836" b="-24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6302749-F79A-4F58-AD57-F26F3DA1F11F}"/>
              </a:ext>
            </a:extLst>
          </p:cNvPr>
          <p:cNvSpPr txBox="1"/>
          <p:nvPr/>
        </p:nvSpPr>
        <p:spPr>
          <a:xfrm>
            <a:off x="9137580" y="2272223"/>
            <a:ext cx="27063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最小化，随机梯度下降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BB0802-2D6D-4191-856B-F217B654DAD9}"/>
              </a:ext>
            </a:extLst>
          </p:cNvPr>
          <p:cNvSpPr txBox="1"/>
          <p:nvPr/>
        </p:nvSpPr>
        <p:spPr>
          <a:xfrm>
            <a:off x="4581625" y="1690688"/>
            <a:ext cx="12994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词频重要性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1B820B3-49FD-447E-AD63-6DC26A83CAB9}"/>
                  </a:ext>
                </a:extLst>
              </p14:cNvPr>
              <p14:cNvContentPartPr/>
              <p14:nvPr/>
            </p14:nvContentPartPr>
            <p14:xfrm>
              <a:off x="3844440" y="1816920"/>
              <a:ext cx="5110920" cy="3935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1B820B3-49FD-447E-AD63-6DC26A83CA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5080" y="1807560"/>
                <a:ext cx="5129640" cy="39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9602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04F1E-811D-4BB6-A7BD-3244B4BF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预训练模型获取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C05B22-8E5F-4044-A764-896AB0BE8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https://nlp.stanford.edu/projects/glove/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7722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概述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卷积神经网络（</a:t>
            </a:r>
            <a:r>
              <a:rPr lang="en-US" altLang="zh-CN" dirty="0"/>
              <a:t>convolutional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处理网格结构的神经网络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图像数据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时间序列数据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81000"/>
              </a:lnSpc>
            </a:pPr>
            <a:r>
              <a:rPr lang="zh-CN" altLang="en-US" dirty="0"/>
              <a:t>至少在网络的一层中使用了</a:t>
            </a:r>
            <a:r>
              <a:rPr lang="zh-CN" altLang="en-US" dirty="0">
                <a:solidFill>
                  <a:srgbClr val="FF0000"/>
                </a:solidFill>
              </a:rPr>
              <a:t>卷积运算</a:t>
            </a:r>
            <a:r>
              <a:rPr lang="zh-CN" altLang="en-US" dirty="0"/>
              <a:t>代替矩阵乘法运算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三个重要的思想：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稀疏交互：不是每个输出单元与输入单元都产生交互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参数共享：多个函数相同参数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等变表示：平移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712F08-6788-47B4-9A6F-7BF7E6663C96}"/>
                  </a:ext>
                </a:extLst>
              </p14:cNvPr>
              <p14:cNvContentPartPr/>
              <p14:nvPr/>
            </p14:nvContentPartPr>
            <p14:xfrm>
              <a:off x="1539720" y="130320"/>
              <a:ext cx="9617760" cy="5763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712F08-6788-47B4-9A6F-7BF7E6663C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0360" y="120960"/>
                <a:ext cx="9636480" cy="57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0353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什么是卷积运算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120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卷积是一种运算：可抽象、可应用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离散形式：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连续形式：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9AE17D3-7A33-4194-A8AB-96E4148C2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22" y="3198950"/>
            <a:ext cx="3859722" cy="245144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9F868D0-C645-4D79-B1B5-6C5C4DD6D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309" y="5000176"/>
            <a:ext cx="3014685" cy="76200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625FB8F-D488-423C-B23C-4DB7981EA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194" y="3256824"/>
            <a:ext cx="3014686" cy="8501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CC9C65D-32C2-4265-BA71-5B23F87660AB}"/>
                  </a:ext>
                </a:extLst>
              </p14:cNvPr>
              <p14:cNvContentPartPr/>
              <p14:nvPr/>
            </p14:nvContentPartPr>
            <p14:xfrm>
              <a:off x="2876760" y="469080"/>
              <a:ext cx="6675840" cy="4745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CC9C65D-32C2-4265-BA71-5B23F87660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7400" y="459720"/>
                <a:ext cx="6694560" cy="47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7465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例子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188148" cy="44862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掷骰子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卷积运算在深度学习中可以简单理解成：</a:t>
            </a:r>
            <a:r>
              <a:rPr lang="zh-CN" altLang="en-US" dirty="0">
                <a:solidFill>
                  <a:srgbClr val="FF0000"/>
                </a:solidFill>
              </a:rPr>
              <a:t>加权求和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C4D32B-F9D1-43BF-8DC5-04F6537B55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19" y="3857925"/>
            <a:ext cx="6941063" cy="26911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7361532-D392-4A03-AB4F-F89062243555}"/>
                  </a:ext>
                </a:extLst>
              </p14:cNvPr>
              <p14:cNvContentPartPr/>
              <p14:nvPr/>
            </p14:nvContentPartPr>
            <p14:xfrm>
              <a:off x="2698920" y="87840"/>
              <a:ext cx="9057960" cy="6504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7361532-D392-4A03-AB4F-F890622435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9560" y="78480"/>
                <a:ext cx="9076680" cy="65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1714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从神经网络到卷积神经网络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36867"/>
            <a:ext cx="113538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神经网络的局限性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DNN</a:t>
            </a:r>
            <a:r>
              <a:rPr lang="zh-CN" altLang="en-US" dirty="0"/>
              <a:t>与</a:t>
            </a:r>
            <a:r>
              <a:rPr lang="en-US" altLang="zh-CN" dirty="0"/>
              <a:t>CNN</a:t>
            </a:r>
            <a:r>
              <a:rPr lang="zh-CN" altLang="en-US" dirty="0"/>
              <a:t>的差别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16BF8C-919D-4D1C-AC20-4C0D9776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23" y="1464032"/>
            <a:ext cx="5457825" cy="4895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0FA82E7-5A36-44A5-82D2-02D74101DD68}"/>
                  </a:ext>
                </a:extLst>
              </p14:cNvPr>
              <p14:cNvContentPartPr/>
              <p14:nvPr/>
            </p14:nvContentPartPr>
            <p14:xfrm>
              <a:off x="1248840" y="1382040"/>
              <a:ext cx="10362600" cy="5167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0FA82E7-5A36-44A5-82D2-02D74101DD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480" y="1372680"/>
                <a:ext cx="10381320" cy="51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1219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各层级结构</a:t>
            </a:r>
            <a:endParaRPr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BBB25B-0ADF-46EE-86AB-28EFBB432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Layers</a:t>
            </a:r>
          </a:p>
          <a:p>
            <a:pPr lvl="1"/>
            <a:r>
              <a:rPr lang="en-US" altLang="zh-CN" dirty="0"/>
              <a:t>Input</a:t>
            </a:r>
          </a:p>
          <a:p>
            <a:pPr lvl="1"/>
            <a:r>
              <a:rPr lang="en-US" altLang="zh-CN" dirty="0"/>
              <a:t>Conv</a:t>
            </a:r>
          </a:p>
          <a:p>
            <a:pPr lvl="1"/>
            <a:r>
              <a:rPr lang="en-US" altLang="zh-CN" dirty="0"/>
              <a:t>Activation</a:t>
            </a:r>
          </a:p>
          <a:p>
            <a:pPr lvl="1"/>
            <a:r>
              <a:rPr lang="en-US" altLang="zh-CN" dirty="0"/>
              <a:t>Pooling</a:t>
            </a:r>
          </a:p>
          <a:p>
            <a:pPr lvl="1"/>
            <a:r>
              <a:rPr lang="en-US" altLang="zh-CN" dirty="0"/>
              <a:t>Full Connection</a:t>
            </a:r>
          </a:p>
          <a:p>
            <a:pPr lvl="1"/>
            <a:r>
              <a:rPr lang="en-US" altLang="zh-CN" dirty="0"/>
              <a:t>Others </a:t>
            </a:r>
            <a:r>
              <a:rPr lang="zh-CN" altLang="en-US" dirty="0"/>
              <a:t>： </a:t>
            </a:r>
            <a:r>
              <a:rPr lang="en-US" altLang="zh-CN" dirty="0"/>
              <a:t>Dropout 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2D5C3D-CBAF-4642-A932-9C615862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06" y="1991881"/>
            <a:ext cx="7000632" cy="3355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DEEB3FD-3DFA-4895-B08A-DEADB1BB5933}"/>
                  </a:ext>
                </a:extLst>
              </p14:cNvPr>
              <p14:cNvContentPartPr/>
              <p14:nvPr/>
            </p14:nvContentPartPr>
            <p14:xfrm>
              <a:off x="6819840" y="1765440"/>
              <a:ext cx="317880" cy="5464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DEEB3FD-3DFA-4895-B08A-DEADB1BB59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0480" y="1756080"/>
                <a:ext cx="3366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73AE463-AB1E-4B19-9170-3FD59584F41C}"/>
                  </a:ext>
                </a:extLst>
              </p14:cNvPr>
              <p14:cNvContentPartPr/>
              <p14:nvPr/>
            </p14:nvContentPartPr>
            <p14:xfrm>
              <a:off x="1613880" y="173160"/>
              <a:ext cx="9644040" cy="6441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73AE463-AB1E-4B19-9170-3FD59584F4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4520" y="163800"/>
                <a:ext cx="9662760" cy="64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1008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 err="1"/>
              <a:t>TextCNN</a:t>
            </a:r>
            <a:r>
              <a:rPr lang="zh-CN" altLang="en-US" dirty="0"/>
              <a:t>网络结构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FF1146-C991-46EA-AAE5-3E1FD49F8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16" y="1825625"/>
            <a:ext cx="7922461" cy="37928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BC68EF-BDBA-4DBA-ACCB-196F4FEB48F2}"/>
                  </a:ext>
                </a:extLst>
              </p14:cNvPr>
              <p14:cNvContentPartPr/>
              <p14:nvPr/>
            </p14:nvContentPartPr>
            <p14:xfrm>
              <a:off x="5545800" y="907200"/>
              <a:ext cx="724680" cy="524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BC68EF-BDBA-4DBA-ACCB-196F4FEB48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6440" y="897840"/>
                <a:ext cx="74340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E6CCB47-CFB0-46E0-B1E0-3AFDAC819888}"/>
                  </a:ext>
                </a:extLst>
              </p14:cNvPr>
              <p14:cNvContentPartPr/>
              <p14:nvPr/>
            </p14:nvContentPartPr>
            <p14:xfrm>
              <a:off x="2767320" y="1443600"/>
              <a:ext cx="1341000" cy="853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E6CCB47-CFB0-46E0-B1E0-3AFDAC8198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7960" y="1434240"/>
                <a:ext cx="1359720" cy="8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C3A76CF-04F2-40EB-8493-1B7B6D50B383}"/>
                  </a:ext>
                </a:extLst>
              </p14:cNvPr>
              <p14:cNvContentPartPr/>
              <p14:nvPr/>
            </p14:nvContentPartPr>
            <p14:xfrm>
              <a:off x="1608840" y="1281240"/>
              <a:ext cx="8480880" cy="54806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C3A76CF-04F2-40EB-8493-1B7B6D50B3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9480" y="1271880"/>
                <a:ext cx="8499600" cy="54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0746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输入层设计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61E37C-F269-4D8D-B652-7387584AE9D1}"/>
              </a:ext>
            </a:extLst>
          </p:cNvPr>
          <p:cNvSpPr txBox="1"/>
          <p:nvPr/>
        </p:nvSpPr>
        <p:spPr>
          <a:xfrm>
            <a:off x="874643" y="1639956"/>
            <a:ext cx="11186491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CNN-rand</a:t>
            </a:r>
          </a:p>
          <a:p>
            <a:pPr lvl="1"/>
            <a:r>
              <a:rPr lang="zh-CN" altLang="en-US" dirty="0"/>
              <a:t>设计好 </a:t>
            </a:r>
            <a:r>
              <a:rPr lang="en-US" altLang="zh-CN" dirty="0" err="1"/>
              <a:t>embedding_size</a:t>
            </a:r>
            <a:r>
              <a:rPr lang="en-US" altLang="zh-CN" dirty="0"/>
              <a:t> </a:t>
            </a:r>
            <a:r>
              <a:rPr lang="zh-CN" altLang="en-US" dirty="0"/>
              <a:t>这个超参数后</a:t>
            </a:r>
            <a:r>
              <a:rPr lang="en-US" altLang="zh-CN" dirty="0"/>
              <a:t>, </a:t>
            </a:r>
            <a:r>
              <a:rPr lang="zh-CN" altLang="en-US" dirty="0"/>
              <a:t>对不同单词的向量作随机初始化</a:t>
            </a:r>
            <a:r>
              <a:rPr lang="en-US" altLang="zh-CN" dirty="0"/>
              <a:t>, </a:t>
            </a:r>
            <a:r>
              <a:rPr lang="zh-CN" altLang="en-US" dirty="0"/>
              <a:t>后续</a:t>
            </a:r>
            <a:r>
              <a:rPr lang="en-US" altLang="zh-CN" dirty="0"/>
              <a:t>BP</a:t>
            </a:r>
            <a:r>
              <a:rPr lang="zh-CN" altLang="en-US" dirty="0"/>
              <a:t>的时候作调整</a:t>
            </a:r>
            <a:endParaRPr lang="en-US" altLang="zh-CN" dirty="0"/>
          </a:p>
          <a:p>
            <a:pPr lvl="1"/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CNN-Static</a:t>
            </a:r>
          </a:p>
          <a:p>
            <a:pPr lvl="1"/>
            <a:r>
              <a:rPr lang="zh-CN" altLang="en-US" dirty="0"/>
              <a:t>拿 </a:t>
            </a:r>
            <a:r>
              <a:rPr lang="en-US" altLang="zh-CN" dirty="0"/>
              <a:t>pre-trained vectors from word2vec, </a:t>
            </a:r>
            <a:r>
              <a:rPr lang="en-US" altLang="zh-CN" dirty="0" err="1"/>
              <a:t>FastText</a:t>
            </a:r>
            <a:r>
              <a:rPr lang="en-US" altLang="zh-CN" dirty="0"/>
              <a:t> or </a:t>
            </a:r>
            <a:r>
              <a:rPr lang="en-US" altLang="zh-CN" dirty="0" err="1"/>
              <a:t>GloVe</a:t>
            </a:r>
            <a:r>
              <a:rPr lang="en-US" altLang="zh-CN" dirty="0"/>
              <a:t> </a:t>
            </a:r>
            <a:r>
              <a:rPr lang="zh-CN" altLang="en-US" dirty="0"/>
              <a:t>直接用</a:t>
            </a:r>
            <a:r>
              <a:rPr lang="en-US" altLang="zh-CN" dirty="0"/>
              <a:t>, </a:t>
            </a:r>
            <a:r>
              <a:rPr lang="zh-CN" altLang="en-US" dirty="0"/>
              <a:t>训练过程中不再调整词向量</a:t>
            </a:r>
            <a:r>
              <a:rPr lang="en-US" altLang="zh-CN" dirty="0"/>
              <a:t>. </a:t>
            </a:r>
            <a:r>
              <a:rPr lang="zh-CN" altLang="en-US" dirty="0"/>
              <a:t>这也算是迁移学习的一种思想</a:t>
            </a:r>
            <a:endParaRPr lang="en-US" altLang="zh-CN" dirty="0"/>
          </a:p>
          <a:p>
            <a:pPr lvl="1"/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CNN-non-static</a:t>
            </a:r>
          </a:p>
          <a:p>
            <a:pPr lvl="1"/>
            <a:r>
              <a:rPr lang="en-US" altLang="zh-CN" dirty="0"/>
              <a:t>pre-trained vectors + fine tuning , </a:t>
            </a:r>
            <a:r>
              <a:rPr lang="zh-CN" altLang="en-US" dirty="0"/>
              <a:t>即拿</a:t>
            </a:r>
            <a:r>
              <a:rPr lang="en-US" altLang="zh-CN" dirty="0"/>
              <a:t>word2vec</a:t>
            </a:r>
            <a:r>
              <a:rPr lang="zh-CN" altLang="en-US" dirty="0"/>
              <a:t>训练好的词向量初始化</a:t>
            </a:r>
            <a:r>
              <a:rPr lang="en-US" altLang="zh-CN" dirty="0"/>
              <a:t>, </a:t>
            </a:r>
            <a:r>
              <a:rPr lang="zh-CN" altLang="en-US" dirty="0"/>
              <a:t>训练过程中再对它们微调</a:t>
            </a:r>
            <a:endParaRPr lang="en-US" altLang="zh-CN" dirty="0"/>
          </a:p>
          <a:p>
            <a:pPr lvl="1"/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CNN-multiple channel</a:t>
            </a:r>
          </a:p>
          <a:p>
            <a:pPr lvl="1"/>
            <a:r>
              <a:rPr lang="zh-CN" altLang="en-US" dirty="0"/>
              <a:t>类比于图像中的</a:t>
            </a:r>
            <a:r>
              <a:rPr lang="en-US" altLang="zh-CN" dirty="0"/>
              <a:t>RGB</a:t>
            </a:r>
            <a:r>
              <a:rPr lang="zh-CN" altLang="en-US" dirty="0"/>
              <a:t>通道</a:t>
            </a:r>
            <a:r>
              <a:rPr lang="en-US" altLang="zh-CN" dirty="0"/>
              <a:t>, </a:t>
            </a:r>
            <a:r>
              <a:rPr lang="zh-CN" altLang="en-US" dirty="0"/>
              <a:t>这里也可以用 </a:t>
            </a:r>
            <a:r>
              <a:rPr lang="en-US" altLang="zh-CN" dirty="0"/>
              <a:t>static </a:t>
            </a:r>
            <a:r>
              <a:rPr lang="zh-CN" altLang="en-US" dirty="0"/>
              <a:t>与 </a:t>
            </a:r>
            <a:r>
              <a:rPr lang="en-US" altLang="zh-CN" dirty="0"/>
              <a:t>non-static </a:t>
            </a:r>
            <a:r>
              <a:rPr lang="zh-CN" altLang="en-US" dirty="0"/>
              <a:t>搭两个通道来搞</a:t>
            </a:r>
            <a:r>
              <a:rPr lang="en-US" altLang="zh-CN" dirty="0"/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83E5B86-BA7E-4319-8C1F-65DDEDBC4D8B}"/>
                  </a:ext>
                </a:extLst>
              </p14:cNvPr>
              <p14:cNvContentPartPr/>
              <p14:nvPr/>
            </p14:nvContentPartPr>
            <p14:xfrm>
              <a:off x="1210680" y="1991520"/>
              <a:ext cx="9695880" cy="3120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83E5B86-BA7E-4319-8C1F-65DDEDBC4D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1320" y="1982160"/>
                <a:ext cx="9714600" cy="31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27647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8C8D8-ABA5-47AC-98C8-9E9B8B1E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D7C8C-8A06-4C54-9EDD-FB429007F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句子长短不一怎么办？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70D71A6-67D5-4737-BFD9-F57FEC660F6C}"/>
                  </a:ext>
                </a:extLst>
              </p14:cNvPr>
              <p14:cNvContentPartPr/>
              <p14:nvPr/>
            </p14:nvContentPartPr>
            <p14:xfrm>
              <a:off x="1517040" y="1805040"/>
              <a:ext cx="10677600" cy="4108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70D71A6-67D5-4737-BFD9-F57FEC660F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7680" y="1795680"/>
                <a:ext cx="10696320" cy="41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65744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Glove </a:t>
            </a:r>
            <a:r>
              <a:rPr lang="zh-CN" altLang="en-US" dirty="0"/>
              <a:t>词向量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 err="1"/>
              <a:t>TextCNN</a:t>
            </a:r>
            <a:endParaRPr lang="zh-CN" altLang="en-US" dirty="0"/>
          </a:p>
          <a:p>
            <a:pPr>
              <a:lnSpc>
                <a:spcPct val="81000"/>
              </a:lnSpc>
            </a:pPr>
            <a:r>
              <a:rPr lang="en-US" altLang="zh-CN" dirty="0"/>
              <a:t>Attention </a:t>
            </a:r>
            <a:r>
              <a:rPr lang="zh-CN" altLang="en-US" dirty="0"/>
              <a:t>机制</a:t>
            </a:r>
            <a:endParaRPr lang="en-US" altLang="zh-CN" dirty="0"/>
          </a:p>
          <a:p>
            <a:r>
              <a:rPr lang="en-US" altLang="zh-CN" dirty="0"/>
              <a:t>Attentive Reader &amp; Impatient Reader</a:t>
            </a:r>
          </a:p>
          <a:p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Bi-DAF</a:t>
            </a:r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超参数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09661"/>
            <a:ext cx="1121299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sequence_length</a:t>
            </a:r>
            <a:r>
              <a:rPr lang="zh-CN" altLang="en-US" dirty="0"/>
              <a:t>：定长处理</a:t>
            </a:r>
            <a:r>
              <a:rPr lang="en-US" altLang="zh-CN" dirty="0"/>
              <a:t>, </a:t>
            </a:r>
            <a:r>
              <a:rPr lang="zh-CN" altLang="en-US" dirty="0"/>
              <a:t>超过的截断</a:t>
            </a:r>
            <a:r>
              <a:rPr lang="en-US" altLang="zh-CN" dirty="0"/>
              <a:t>, </a:t>
            </a:r>
            <a:r>
              <a:rPr lang="zh-CN" altLang="en-US" dirty="0"/>
              <a:t>不足的补</a:t>
            </a:r>
            <a:r>
              <a:rPr lang="en-US" altLang="zh-CN" dirty="0"/>
              <a:t>0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num_classe</a:t>
            </a:r>
            <a:r>
              <a:rPr lang="en-US" altLang="zh-CN" dirty="0" err="1"/>
              <a:t>s</a:t>
            </a:r>
            <a:r>
              <a:rPr lang="zh-CN" altLang="en-US" dirty="0"/>
              <a:t>：多分类</a:t>
            </a:r>
            <a:r>
              <a:rPr lang="en-US" altLang="zh-CN" dirty="0"/>
              <a:t>, </a:t>
            </a:r>
            <a:r>
              <a:rPr lang="zh-CN" altLang="en-US" dirty="0"/>
              <a:t>分为几类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dirty="0" err="1"/>
              <a:t>vocabulary_size</a:t>
            </a:r>
            <a:r>
              <a:rPr lang="zh-CN" altLang="en-US" dirty="0"/>
              <a:t>：语料库的词典大小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embedding_size</a:t>
            </a:r>
            <a:r>
              <a:rPr lang="zh-CN" altLang="en-US" dirty="0"/>
              <a:t>：词向量的维度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filter_size</a:t>
            </a:r>
            <a:r>
              <a:rPr lang="en-US" altLang="zh-CN" dirty="0"/>
              <a:t> </a:t>
            </a:r>
            <a:r>
              <a:rPr lang="zh-CN" altLang="en-US" dirty="0"/>
              <a:t>：一般是个</a:t>
            </a:r>
            <a:r>
              <a:rPr lang="en-US" altLang="zh-CN" dirty="0"/>
              <a:t>array  </a:t>
            </a:r>
            <a:r>
              <a:rPr lang="zh-CN" altLang="en-US" dirty="0"/>
              <a:t>输入多个</a:t>
            </a:r>
            <a:r>
              <a:rPr lang="en-US" altLang="zh-CN" dirty="0"/>
              <a:t>filter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D376ED8-CF9B-461B-8760-82CD92A7AAD6}"/>
                  </a:ext>
                </a:extLst>
              </p14:cNvPr>
              <p14:cNvContentPartPr/>
              <p14:nvPr/>
            </p14:nvContentPartPr>
            <p14:xfrm>
              <a:off x="1130040" y="2238480"/>
              <a:ext cx="9820440" cy="3437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D376ED8-CF9B-461B-8760-82CD92A7AA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680" y="2229120"/>
                <a:ext cx="9839160" cy="34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0571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5AF8C-0E97-48DA-8597-DAE55C1C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其他工作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E63656-A599-4C76-A7F2-CA7071DD1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132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A Sensitivity Analysis of (and Practitioners’ Guide to) Convolutional Neural Networks for Sentence Classification</a:t>
            </a:r>
          </a:p>
          <a:p>
            <a:endParaRPr lang="en-US" altLang="zh-CN" dirty="0"/>
          </a:p>
          <a:p>
            <a:r>
              <a:rPr lang="zh-CN" altLang="en-US" dirty="0"/>
              <a:t>做了很多实验：</a:t>
            </a:r>
            <a:endParaRPr lang="en-US" altLang="zh-CN" dirty="0"/>
          </a:p>
          <a:p>
            <a:pPr lvl="1"/>
            <a:r>
              <a:rPr lang="zh-CN" altLang="en-US" sz="1900" dirty="0"/>
              <a:t>算法</a:t>
            </a:r>
            <a:endParaRPr lang="en-US" altLang="zh-CN" sz="1900" dirty="0"/>
          </a:p>
          <a:p>
            <a:pPr lvl="1"/>
            <a:r>
              <a:rPr lang="en-US" altLang="zh-CN" sz="1900" dirty="0"/>
              <a:t>Input</a:t>
            </a:r>
          </a:p>
          <a:p>
            <a:pPr lvl="1"/>
            <a:r>
              <a:rPr lang="zh-CN" altLang="en-US" sz="1900" dirty="0"/>
              <a:t>卷积核</a:t>
            </a:r>
            <a:endParaRPr lang="en-US" altLang="zh-CN" sz="1900" dirty="0"/>
          </a:p>
          <a:p>
            <a:pPr lvl="1"/>
            <a:r>
              <a:rPr lang="zh-CN" altLang="en-US" sz="1900" dirty="0"/>
              <a:t>激活函数</a:t>
            </a:r>
            <a:endParaRPr lang="en-US" altLang="zh-CN" sz="1900" dirty="0"/>
          </a:p>
          <a:p>
            <a:pPr lvl="1"/>
            <a:r>
              <a:rPr lang="en-US" altLang="zh-CN" sz="1900" dirty="0"/>
              <a:t>k-max-pooling</a:t>
            </a:r>
          </a:p>
          <a:p>
            <a:pPr lvl="1"/>
            <a:r>
              <a:rPr lang="zh-CN" altLang="en-US" sz="1900" dirty="0"/>
              <a:t>正则化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7EDC81-0AF4-426D-9646-72B0AF6FC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19" y="1465244"/>
            <a:ext cx="4667284" cy="507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F95BC7E-E7ED-4954-ABAD-D09B0FD05E67}"/>
                  </a:ext>
                </a:extLst>
              </p14:cNvPr>
              <p14:cNvContentPartPr/>
              <p14:nvPr/>
            </p14:nvContentPartPr>
            <p14:xfrm>
              <a:off x="1401480" y="3317040"/>
              <a:ext cx="9545760" cy="2852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F95BC7E-E7ED-4954-ABAD-D09B0FD05E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2120" y="3307680"/>
                <a:ext cx="9564480" cy="28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75112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E2CF5-B8BA-4AE3-893C-2CE9885B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173BB-D020-4543-BAF6-29AEBF6D8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预训练</a:t>
            </a:r>
            <a:r>
              <a:rPr lang="en-US" altLang="zh-CN" dirty="0"/>
              <a:t>word2vec </a:t>
            </a:r>
            <a:r>
              <a:rPr lang="zh-CN" altLang="en-US" dirty="0"/>
              <a:t>或</a:t>
            </a:r>
            <a:r>
              <a:rPr lang="en-US" altLang="zh-CN" dirty="0" err="1"/>
              <a:t>GloVe</a:t>
            </a:r>
            <a:r>
              <a:rPr lang="zh-CN" altLang="en-US" dirty="0"/>
              <a:t>效果好于</a:t>
            </a:r>
            <a:r>
              <a:rPr lang="en-US" altLang="zh-CN" dirty="0" err="1"/>
              <a:t>onehot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卷积核大小：有较大影响，可取</a:t>
            </a:r>
            <a:r>
              <a:rPr lang="en-US" altLang="zh-CN" dirty="0"/>
              <a:t>1~10</a:t>
            </a:r>
            <a:r>
              <a:rPr lang="zh-CN" altLang="en-US" dirty="0"/>
              <a:t>，越长文本越大。</a:t>
            </a:r>
          </a:p>
          <a:p>
            <a:endParaRPr lang="zh-CN" altLang="en-US" dirty="0"/>
          </a:p>
          <a:p>
            <a:r>
              <a:rPr lang="zh-CN" altLang="en-US" dirty="0"/>
              <a:t>卷积核的数量：有较大的影响，一般取</a:t>
            </a:r>
            <a:r>
              <a:rPr lang="en-US" altLang="zh-CN" dirty="0"/>
              <a:t>100~600 </a:t>
            </a:r>
            <a:r>
              <a:rPr lang="zh-CN" altLang="en-US" dirty="0"/>
              <a:t>，一般可使用</a:t>
            </a:r>
            <a:r>
              <a:rPr lang="en-US" altLang="zh-CN" dirty="0"/>
              <a:t>Dropout</a:t>
            </a:r>
            <a:r>
              <a:rPr lang="zh-CN" altLang="en-US" dirty="0"/>
              <a:t>（</a:t>
            </a:r>
            <a:r>
              <a:rPr lang="en-US" altLang="zh-CN" dirty="0"/>
              <a:t>0~0.5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  <a:p>
            <a:r>
              <a:rPr lang="zh-CN" altLang="en-US" dirty="0"/>
              <a:t>选用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tanh</a:t>
            </a:r>
            <a:r>
              <a:rPr lang="zh-CN" altLang="en-US" dirty="0"/>
              <a:t>作为激活函数</a:t>
            </a:r>
          </a:p>
          <a:p>
            <a:endParaRPr lang="zh-CN" altLang="en-US" dirty="0"/>
          </a:p>
          <a:p>
            <a:r>
              <a:rPr lang="zh-CN" altLang="en-US" dirty="0"/>
              <a:t>使用</a:t>
            </a:r>
            <a:r>
              <a:rPr lang="en-US" altLang="zh-CN" dirty="0"/>
              <a:t>1-max pooling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当增加的</a:t>
            </a:r>
            <a:r>
              <a:rPr lang="en-US" altLang="zh-CN" dirty="0"/>
              <a:t>feature map</a:t>
            </a:r>
            <a:r>
              <a:rPr lang="zh-CN" altLang="en-US" dirty="0"/>
              <a:t>导致性能降低时，例如：大于</a:t>
            </a:r>
            <a:r>
              <a:rPr lang="en-US" altLang="zh-CN" dirty="0"/>
              <a:t>0.5</a:t>
            </a:r>
            <a:r>
              <a:rPr lang="zh-CN" altLang="en-US" dirty="0"/>
              <a:t>的</a:t>
            </a:r>
            <a:r>
              <a:rPr lang="en-US" altLang="zh-CN" dirty="0"/>
              <a:t>Dropout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使用交叉验证，评估模型性能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41F7E41-1692-4A0B-89E5-FCBA64230E29}"/>
                  </a:ext>
                </a:extLst>
              </p14:cNvPr>
              <p14:cNvContentPartPr/>
              <p14:nvPr/>
            </p14:nvContentPartPr>
            <p14:xfrm>
              <a:off x="1452240" y="2055600"/>
              <a:ext cx="7455240" cy="4025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41F7E41-1692-4A0B-89E5-FCBA64230E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2880" y="2046240"/>
                <a:ext cx="7473960" cy="404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1065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CB76E-E7CE-448C-B310-E0C1EBA6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附论文地址：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FEEEF-5AB0-4B63-9CFF-F4A08269E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4"/>
              </a:rPr>
              <a:t>https://arxiv.org/pdf/1408.5882.pdf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https://arxiv.org/pdf/1510.03820.pdf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>
              <a:hlinkClick r:id="" action="ppaction://noaction"/>
            </a:endParaRPr>
          </a:p>
          <a:p>
            <a:pPr marL="0" indent="0">
              <a:buNone/>
            </a:pPr>
            <a:endParaRPr lang="en-US" altLang="zh-CN" dirty="0">
              <a:hlinkClick r:id="" action="ppaction://noactio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39505B-3D80-4D43-8B8B-E884B765C5F2}"/>
              </a:ext>
            </a:extLst>
          </p:cNvPr>
          <p:cNvSpPr txBox="1"/>
          <p:nvPr/>
        </p:nvSpPr>
        <p:spPr>
          <a:xfrm>
            <a:off x="838200" y="1884218"/>
            <a:ext cx="105294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TextCNN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42267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2/4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机制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432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什么是</a:t>
            </a:r>
            <a:r>
              <a:rPr lang="en-US" altLang="zh-CN" dirty="0"/>
              <a:t>Attention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来源：人类的视觉注意力机制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一般不会关注整体，而是根据需要观察某个重要的部分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Attention </a:t>
            </a:r>
            <a:r>
              <a:rPr lang="zh-CN" altLang="en-US" dirty="0"/>
              <a:t>概念最早在图像领域出现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Recurrent Models of Visual Attention</a:t>
            </a:r>
            <a:r>
              <a:rPr lang="zh-CN" altLang="en-US" dirty="0"/>
              <a:t>（</a:t>
            </a:r>
            <a:r>
              <a:rPr lang="en-US" altLang="zh-CN" dirty="0"/>
              <a:t>RNN Attention </a:t>
            </a:r>
            <a:r>
              <a:rPr lang="zh-CN" altLang="en-US" dirty="0"/>
              <a:t>图像分类）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NLP</a:t>
            </a:r>
            <a:r>
              <a:rPr lang="zh-CN" altLang="en-US" dirty="0"/>
              <a:t>：</a:t>
            </a:r>
            <a:r>
              <a:rPr lang="en-US" altLang="zh-CN" dirty="0"/>
              <a:t>Neural Machine Translation by Jointly Learning to Align and Translate </a:t>
            </a:r>
            <a:r>
              <a:rPr lang="zh-CN" altLang="en-US" dirty="0"/>
              <a:t>（机器翻译）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赋予模型对于重要性的区分</a:t>
            </a:r>
            <a:r>
              <a:rPr lang="en-US" altLang="zh-CN" dirty="0"/>
              <a:t>+</a:t>
            </a:r>
            <a:r>
              <a:rPr lang="zh-CN" altLang="en-US" dirty="0"/>
              <a:t>辨别能力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本质：一系列的</a:t>
            </a:r>
            <a:r>
              <a:rPr lang="zh-CN" altLang="en-US" dirty="0">
                <a:solidFill>
                  <a:srgbClr val="FF0000"/>
                </a:solidFill>
              </a:rPr>
              <a:t>权重分配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01F44FA-36ED-4538-9087-FFCB00666048}"/>
              </a:ext>
            </a:extLst>
          </p:cNvPr>
          <p:cNvGraphicFramePr/>
          <p:nvPr/>
        </p:nvGraphicFramePr>
        <p:xfrm>
          <a:off x="2367997" y="5436704"/>
          <a:ext cx="7535518" cy="889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DA95D3B-0301-48C3-9957-8F8E0D10790D}"/>
                  </a:ext>
                </a:extLst>
              </p14:cNvPr>
              <p14:cNvContentPartPr/>
              <p14:nvPr/>
            </p14:nvContentPartPr>
            <p14:xfrm>
              <a:off x="1131120" y="74880"/>
              <a:ext cx="9975960" cy="6163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DA95D3B-0301-48C3-9957-8F8E0D1079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1760" y="65520"/>
                <a:ext cx="9994680" cy="61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061392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Seq2Seq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>
                <a:solidFill>
                  <a:schemeClr val="tx1"/>
                </a:solidFill>
              </a:rPr>
              <a:t>Encoder-Decoder</a:t>
            </a:r>
            <a:r>
              <a:rPr lang="zh-CN" altLang="en-US" dirty="0">
                <a:solidFill>
                  <a:schemeClr val="tx1"/>
                </a:solidFill>
              </a:rPr>
              <a:t>框架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D38FA1-BAAA-4FD1-B96B-B8A5C60F7195}"/>
              </a:ext>
            </a:extLst>
          </p:cNvPr>
          <p:cNvGrpSpPr/>
          <p:nvPr/>
        </p:nvGrpSpPr>
        <p:grpSpPr>
          <a:xfrm>
            <a:off x="2355577" y="2033340"/>
            <a:ext cx="7603432" cy="1511583"/>
            <a:chOff x="1704564" y="2287108"/>
            <a:chExt cx="8606458" cy="222929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8E8D881-87DA-4CCA-B28C-F4566AF6278F}"/>
                </a:ext>
              </a:extLst>
            </p:cNvPr>
            <p:cNvSpPr/>
            <p:nvPr/>
          </p:nvSpPr>
          <p:spPr>
            <a:xfrm>
              <a:off x="3433973" y="4008856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这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848776-43AA-4C82-993D-8A806C57E9B3}"/>
                </a:ext>
              </a:extLst>
            </p:cNvPr>
            <p:cNvSpPr/>
            <p:nvPr/>
          </p:nvSpPr>
          <p:spPr>
            <a:xfrm>
              <a:off x="4688125" y="4008856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是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0FD7989-4C4E-4CEF-BE43-9BD201E188E7}"/>
                </a:ext>
              </a:extLst>
            </p:cNvPr>
            <p:cNvSpPr/>
            <p:nvPr/>
          </p:nvSpPr>
          <p:spPr>
            <a:xfrm>
              <a:off x="5942276" y="4008856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一只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4B929CA-5A82-4F8F-B003-A7433E1B0762}"/>
                </a:ext>
              </a:extLst>
            </p:cNvPr>
            <p:cNvSpPr/>
            <p:nvPr/>
          </p:nvSpPr>
          <p:spPr>
            <a:xfrm>
              <a:off x="7196429" y="4008856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可爱的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BAD078-0217-4047-A5F1-01C1D2A82FD0}"/>
                </a:ext>
              </a:extLst>
            </p:cNvPr>
            <p:cNvSpPr/>
            <p:nvPr/>
          </p:nvSpPr>
          <p:spPr>
            <a:xfrm>
              <a:off x="9704735" y="4008856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。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A2E9B1F-71AA-48DC-9952-391D01B3F7EA}"/>
                </a:ext>
              </a:extLst>
            </p:cNvPr>
            <p:cNvSpPr/>
            <p:nvPr/>
          </p:nvSpPr>
          <p:spPr>
            <a:xfrm>
              <a:off x="8450581" y="4008856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/>
                <a:t>小狗</a:t>
              </a: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3E3AC30-8501-4207-95FB-F88CB9CC80F1}"/>
                </a:ext>
              </a:extLst>
            </p:cNvPr>
            <p:cNvSpPr/>
            <p:nvPr/>
          </p:nvSpPr>
          <p:spPr>
            <a:xfrm>
              <a:off x="3433973" y="2287108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this</a:t>
              </a: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7EFF6E5-412F-4627-9364-95ED93DC7338}"/>
                </a:ext>
              </a:extLst>
            </p:cNvPr>
            <p:cNvSpPr/>
            <p:nvPr/>
          </p:nvSpPr>
          <p:spPr>
            <a:xfrm>
              <a:off x="4688125" y="2287108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is</a:t>
              </a: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E0958F5-0CD5-4383-A4AA-306FCA917BD8}"/>
                </a:ext>
              </a:extLst>
            </p:cNvPr>
            <p:cNvSpPr/>
            <p:nvPr/>
          </p:nvSpPr>
          <p:spPr>
            <a:xfrm>
              <a:off x="5942276" y="2287108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a</a:t>
              </a: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62DBB79-9906-49B0-9CDD-793CAEE027B9}"/>
                </a:ext>
              </a:extLst>
            </p:cNvPr>
            <p:cNvSpPr/>
            <p:nvPr/>
          </p:nvSpPr>
          <p:spPr>
            <a:xfrm>
              <a:off x="7196429" y="2287108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lovely</a:t>
              </a: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B31A5FD-C294-4BD4-91E9-80C5897BC5F3}"/>
                </a:ext>
              </a:extLst>
            </p:cNvPr>
            <p:cNvSpPr/>
            <p:nvPr/>
          </p:nvSpPr>
          <p:spPr>
            <a:xfrm>
              <a:off x="9704735" y="2287108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.</a:t>
              </a: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974160E-9846-4A0C-81CC-65D71CDAEDB3}"/>
                </a:ext>
              </a:extLst>
            </p:cNvPr>
            <p:cNvSpPr/>
            <p:nvPr/>
          </p:nvSpPr>
          <p:spPr>
            <a:xfrm>
              <a:off x="8450581" y="2287108"/>
              <a:ext cx="606287" cy="38582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dog</a:t>
              </a: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837F397-40FD-40DD-B244-DACAD862A6C7}"/>
                </a:ext>
              </a:extLst>
            </p:cNvPr>
            <p:cNvSpPr txBox="1"/>
            <p:nvPr/>
          </p:nvSpPr>
          <p:spPr>
            <a:xfrm>
              <a:off x="1704564" y="4017100"/>
              <a:ext cx="1118152" cy="499298"/>
            </a:xfrm>
            <a:prstGeom prst="rect">
              <a:avLst/>
            </a:prstGeom>
            <a:noFill/>
            <a:ln w="12700" cap="flat">
              <a:solidFill>
                <a:schemeClr val="accent1">
                  <a:lumMod val="60000"/>
                  <a:lumOff val="4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Decoder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A839202-2884-46A2-95EA-A2E9BC973AD6}"/>
                </a:ext>
              </a:extLst>
            </p:cNvPr>
            <p:cNvSpPr txBox="1"/>
            <p:nvPr/>
          </p:nvSpPr>
          <p:spPr>
            <a:xfrm>
              <a:off x="1704564" y="2292389"/>
              <a:ext cx="1118152" cy="499298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Encoder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A7F35C4-62B7-417D-ADE0-752CD03DFF89}"/>
                </a:ext>
              </a:extLst>
            </p:cNvPr>
            <p:cNvSpPr/>
            <p:nvPr/>
          </p:nvSpPr>
          <p:spPr>
            <a:xfrm>
              <a:off x="5404569" y="3091242"/>
              <a:ext cx="2744526" cy="4992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context vector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6111255-5FB5-45EB-9274-80DEC6C87403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4040260" y="2480018"/>
              <a:ext cx="647865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ED783C7-32E2-404A-AF38-BE64BB5003BA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5294412" y="2480018"/>
              <a:ext cx="647864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A5E3B49-201F-485A-8F18-40B92DCF22B8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6548563" y="2480018"/>
              <a:ext cx="647865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86D4FE48-F35B-4D63-BB1B-983B053D1BC9}"/>
                </a:ext>
              </a:extLst>
            </p:cNvPr>
            <p:cNvCxnSpPr>
              <a:stCxn id="14" idx="3"/>
              <a:endCxn id="16" idx="1"/>
            </p:cNvCxnSpPr>
            <p:nvPr/>
          </p:nvCxnSpPr>
          <p:spPr>
            <a:xfrm>
              <a:off x="7802715" y="2480018"/>
              <a:ext cx="647865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DBC9915-C9F8-4E4D-97FE-1FAEF019106C}"/>
                </a:ext>
              </a:extLst>
            </p:cNvPr>
            <p:cNvCxnSpPr>
              <a:stCxn id="16" idx="3"/>
              <a:endCxn id="15" idx="1"/>
            </p:cNvCxnSpPr>
            <p:nvPr/>
          </p:nvCxnSpPr>
          <p:spPr>
            <a:xfrm>
              <a:off x="9056868" y="2480018"/>
              <a:ext cx="647868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387400B4-33D7-4DD0-BAB0-34476F6E8A11}"/>
                </a:ext>
              </a:extLst>
            </p:cNvPr>
            <p:cNvCxnSpPr>
              <a:stCxn id="15" idx="2"/>
              <a:endCxn id="5" idx="3"/>
            </p:cNvCxnSpPr>
            <p:nvPr/>
          </p:nvCxnSpPr>
          <p:spPr>
            <a:xfrm rot="5400000">
              <a:off x="8744506" y="2077519"/>
              <a:ext cx="667963" cy="1858783"/>
            </a:xfrm>
            <a:prstGeom prst="bentConnector2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69E31B5F-5535-459F-97B3-A6D7B98F2AAE}"/>
                </a:ext>
              </a:extLst>
            </p:cNvPr>
            <p:cNvCxnSpPr>
              <a:cxnSpLocks/>
              <a:stCxn id="5" idx="1"/>
              <a:endCxn id="2" idx="0"/>
            </p:cNvCxnSpPr>
            <p:nvPr/>
          </p:nvCxnSpPr>
          <p:spPr>
            <a:xfrm rot="10800000" flipV="1">
              <a:off x="3737117" y="3340890"/>
              <a:ext cx="1667453" cy="667964"/>
            </a:xfrm>
            <a:prstGeom prst="bentConnector2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80916B9-4C1B-432A-AA0D-5D88D66FE76E}"/>
                </a:ext>
              </a:extLst>
            </p:cNvPr>
            <p:cNvCxnSpPr>
              <a:stCxn id="2" idx="3"/>
              <a:endCxn id="6" idx="1"/>
            </p:cNvCxnSpPr>
            <p:nvPr/>
          </p:nvCxnSpPr>
          <p:spPr>
            <a:xfrm>
              <a:off x="4040260" y="4201767"/>
              <a:ext cx="647865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5F93530-370A-4F2F-AECD-BB4E45C5A2B7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5294412" y="4201767"/>
              <a:ext cx="647864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B107C15C-4EB8-40B1-825E-E1419A0774AE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6548563" y="4201767"/>
              <a:ext cx="647865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7147126-BEA3-4239-BEC1-8FF96B2CAA77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7802715" y="4201767"/>
              <a:ext cx="647865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4B753C39-315F-4A36-AB3C-75A0C40AA573}"/>
                </a:ext>
              </a:extLst>
            </p:cNvPr>
            <p:cNvCxnSpPr>
              <a:stCxn id="10" idx="3"/>
              <a:endCxn id="9" idx="1"/>
            </p:cNvCxnSpPr>
            <p:nvPr/>
          </p:nvCxnSpPr>
          <p:spPr>
            <a:xfrm>
              <a:off x="9056868" y="4201767"/>
              <a:ext cx="647868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6810D678-CCBC-412A-9EBA-8C77EAE2C488}"/>
              </a:ext>
            </a:extLst>
          </p:cNvPr>
          <p:cNvSpPr/>
          <p:nvPr/>
        </p:nvSpPr>
        <p:spPr>
          <a:xfrm>
            <a:off x="838200" y="4031679"/>
            <a:ext cx="108072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对输入序列学习，编码为固定长度，</a:t>
            </a:r>
            <a:r>
              <a:rPr lang="en-US" altLang="zh-CN" dirty="0"/>
              <a:t>LSTM</a:t>
            </a:r>
            <a:r>
              <a:rPr lang="zh-CN" altLang="en-US" dirty="0"/>
              <a:t>单元解码输出序列。</a:t>
            </a:r>
          </a:p>
          <a:p>
            <a:r>
              <a:rPr lang="zh-CN" altLang="en-US" dirty="0"/>
              <a:t>存在的问题：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固定长度的向量表示，限制了模型的性能，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输入序列比较长时，模型的性能会变得很差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难以保留全部的必要信息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7D6FC58-CC98-4F78-8E26-3BE0D6BA9830}"/>
                  </a:ext>
                </a:extLst>
              </p14:cNvPr>
              <p14:cNvContentPartPr/>
              <p14:nvPr/>
            </p14:nvContentPartPr>
            <p14:xfrm>
              <a:off x="954720" y="2415960"/>
              <a:ext cx="7827120" cy="3245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7D6FC58-CC98-4F78-8E26-3BE0D6BA98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360" y="2406600"/>
                <a:ext cx="7845840" cy="32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74148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使用</a:t>
            </a:r>
            <a:r>
              <a:rPr lang="en-US" altLang="zh-CN" dirty="0"/>
              <a:t>Attention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Neural Machine Translation by Jointly Learning to Align and Translate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B4324A-A772-4F8A-8B5A-BB62C775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59" y="2784059"/>
            <a:ext cx="2076611" cy="27449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615C3D-7F4F-4348-A6A7-A9852EFA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801" y="3429000"/>
            <a:ext cx="2133600" cy="11715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2A9FF3-60D3-45E5-B16F-1AC8BC3E1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104" y="3505199"/>
            <a:ext cx="2847975" cy="10191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157415C-048E-4E58-88F8-ECDA2E2FD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782" y="3762373"/>
            <a:ext cx="2409825" cy="504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7AC025C-3517-4A84-8C03-755887D0B13C}"/>
                  </a:ext>
                </a:extLst>
              </p14:cNvPr>
              <p14:cNvContentPartPr/>
              <p14:nvPr/>
            </p14:nvContentPartPr>
            <p14:xfrm>
              <a:off x="5025600" y="3157200"/>
              <a:ext cx="6656760" cy="2100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7AC025C-3517-4A84-8C03-755887D0B1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6240" y="3147840"/>
                <a:ext cx="6675480" cy="21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0527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A24F4-8F9B-4830-9A1E-F6A2E4423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加权的和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AEA96F-5CF1-4C07-87C1-617CD224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2" y="1944723"/>
            <a:ext cx="11243635" cy="39307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1B4FD7A-9C95-4451-A0DA-21E3BCA36FE6}"/>
                  </a:ext>
                </a:extLst>
              </p14:cNvPr>
              <p14:cNvContentPartPr/>
              <p14:nvPr/>
            </p14:nvContentPartPr>
            <p14:xfrm>
              <a:off x="4813200" y="4476600"/>
              <a:ext cx="101880" cy="311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1B4FD7A-9C95-4451-A0DA-21E3BCA36F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3840" y="4467240"/>
                <a:ext cx="1206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5CF8E5D-3B99-4392-9DB8-8DB4608F6F06}"/>
                  </a:ext>
                </a:extLst>
              </p14:cNvPr>
              <p14:cNvContentPartPr/>
              <p14:nvPr/>
            </p14:nvContentPartPr>
            <p14:xfrm>
              <a:off x="503640" y="2329200"/>
              <a:ext cx="8269560" cy="2844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5CF8E5D-3B99-4392-9DB8-8DB4608F6F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280" y="2319840"/>
                <a:ext cx="8288280" cy="28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4EFB64A-FE88-4879-933C-320DEEC68F8D}"/>
                  </a:ext>
                </a:extLst>
              </p14:cNvPr>
              <p14:cNvContentPartPr/>
              <p14:nvPr/>
            </p14:nvContentPartPr>
            <p14:xfrm>
              <a:off x="5210280" y="3754080"/>
              <a:ext cx="370080" cy="1145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4EFB64A-FE88-4879-933C-320DEEC68F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0920" y="3744720"/>
                <a:ext cx="388800" cy="11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78996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F29D0-A277-4CD1-B41C-88044C2F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KQV </a:t>
            </a:r>
            <a:r>
              <a:rPr lang="zh-CN" altLang="en-US" dirty="0"/>
              <a:t>的直观解释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CA5A05-AB90-4B46-B6ED-7EE66554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363673"/>
            <a:ext cx="5635238" cy="25961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71528FD-1C8F-4485-9CA4-924E6382A292}"/>
                  </a:ext>
                </a:extLst>
              </p14:cNvPr>
              <p14:cNvContentPartPr/>
              <p14:nvPr/>
            </p14:nvContentPartPr>
            <p14:xfrm>
              <a:off x="4681440" y="877680"/>
              <a:ext cx="7513200" cy="5595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71528FD-1C8F-4485-9CA4-924E6382A2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2080" y="868320"/>
                <a:ext cx="7531920" cy="56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0073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1/4 </a:t>
            </a:r>
            <a:r>
              <a:rPr lang="en-US" altLang="zh-CN" dirty="0" err="1"/>
              <a:t>Glove&amp;TextCNN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2632C-ABE3-4067-B100-1AAF3CD0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直观方式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B5231-F4A5-4D8F-AF41-CBFC2B997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第一步：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query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和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key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进行相似度计算，得到权值</a:t>
            </a:r>
          </a:p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第二步：将权值进行归一化，得到直接可用的权重</a:t>
            </a:r>
          </a:p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第三步：将权重和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value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进行加权求和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1DB8135-C4C1-4700-9659-CCD4D765187E}"/>
                  </a:ext>
                </a:extLst>
              </p14:cNvPr>
              <p14:cNvContentPartPr/>
              <p14:nvPr/>
            </p14:nvContentPartPr>
            <p14:xfrm>
              <a:off x="721800" y="1173240"/>
              <a:ext cx="8156880" cy="3031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1DB8135-C4C1-4700-9659-CCD4D76518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440" y="1163880"/>
                <a:ext cx="8175600" cy="30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57753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354592C-4A54-4C8B-9502-54B391A90B0B}"/>
              </a:ext>
            </a:extLst>
          </p:cNvPr>
          <p:cNvSpPr txBox="1"/>
          <p:nvPr/>
        </p:nvSpPr>
        <p:spPr>
          <a:xfrm>
            <a:off x="1600200" y="1567544"/>
            <a:ext cx="4686300" cy="4447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1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）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点乘：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2）矩阵相乘：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3）cos相似度：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4）串联方式：把q和k拼接起来，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5）多层感知机：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           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4607BC-79BD-4E86-9629-B11AD27B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相似度计算方法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8180F6D-535F-46E4-853F-1C4913E7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734" y="2012514"/>
            <a:ext cx="9906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96BE98B-0797-49F6-A48C-48F930A7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734" y="2901271"/>
            <a:ext cx="9906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4E1C50-AE4A-4B75-AF72-09F31FE80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3651733"/>
            <a:ext cx="14668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23C2F08D-3CD5-40D2-9122-C7A4CEAD1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47" y="4752360"/>
            <a:ext cx="12477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695BF2C-C76B-4AC2-BFFF-C2F02E2D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37" y="5576762"/>
            <a:ext cx="21145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14F022-8B19-4717-B89A-9164C7341494}"/>
              </a:ext>
            </a:extLst>
          </p:cNvPr>
          <p:cNvSpPr txBox="1"/>
          <p:nvPr/>
        </p:nvSpPr>
        <p:spPr>
          <a:xfrm>
            <a:off x="5639480" y="29718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5CA5F88-93D1-40FD-BFF9-81A050222CE6}"/>
                  </a:ext>
                </a:extLst>
              </p14:cNvPr>
              <p14:cNvContentPartPr/>
              <p14:nvPr/>
            </p14:nvContentPartPr>
            <p14:xfrm>
              <a:off x="1890000" y="2225160"/>
              <a:ext cx="3580920" cy="3836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5CA5F88-93D1-40FD-BFF9-81A050222C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0640" y="2215800"/>
                <a:ext cx="3599640" cy="38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4215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B8D6D-3DF4-4539-8092-7E609307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</a:t>
            </a:r>
            <a:r>
              <a:rPr lang="zh-CN" altLang="en-US" dirty="0"/>
              <a:t>类型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D09648A6-8231-43AE-848A-A8619BA85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Local Attention</a:t>
            </a:r>
          </a:p>
          <a:p>
            <a:r>
              <a:rPr lang="en-US" altLang="zh-CN" dirty="0"/>
              <a:t>Global Attention</a:t>
            </a:r>
          </a:p>
          <a:p>
            <a:r>
              <a:rPr lang="en-US" altLang="zh-CN" dirty="0"/>
              <a:t>Self Attention</a:t>
            </a:r>
          </a:p>
        </p:txBody>
      </p:sp>
    </p:spTree>
    <p:extLst>
      <p:ext uri="{BB962C8B-B14F-4D97-AF65-F5344CB8AC3E}">
        <p14:creationId xmlns:p14="http://schemas.microsoft.com/office/powerpoint/2010/main" val="38846417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2992E-93E1-4EB2-9A72-959ED7D1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Attention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0BBF29-EEA4-422E-874C-1217147F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35" y="2616805"/>
            <a:ext cx="4266405" cy="38009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9AE44B-A0DC-42E6-8EF0-072E19C01FFC}"/>
              </a:ext>
            </a:extLst>
          </p:cNvPr>
          <p:cNvSpPr txBox="1"/>
          <p:nvPr/>
        </p:nvSpPr>
        <p:spPr>
          <a:xfrm>
            <a:off x="838199" y="1475362"/>
            <a:ext cx="1114127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传统的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Attention model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。所有的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hidden state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都被用于计算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 vector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的权重，即变长的对齐向量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，其长度等于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端输入句子的长度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80B4A3F-C8B4-4D53-B473-DCDED74E5966}"/>
                  </a:ext>
                </a:extLst>
              </p14:cNvPr>
              <p14:cNvContentPartPr/>
              <p14:nvPr/>
            </p14:nvContentPartPr>
            <p14:xfrm>
              <a:off x="1423800" y="1799280"/>
              <a:ext cx="7077240" cy="582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80B4A3F-C8B4-4D53-B473-DCDED74E59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440" y="1789920"/>
                <a:ext cx="7095960" cy="6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43280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2992E-93E1-4EB2-9A72-959ED7D1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Attention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6B903-1494-4A38-8CD5-ECF56677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730" y="2928127"/>
            <a:ext cx="4277566" cy="3482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419F0A-285E-438C-A638-EE862A2839C4}"/>
              </a:ext>
            </a:extLst>
          </p:cNvPr>
          <p:cNvSpPr txBox="1"/>
          <p:nvPr/>
        </p:nvSpPr>
        <p:spPr>
          <a:xfrm>
            <a:off x="838200" y="1349865"/>
            <a:ext cx="10902626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Global Attention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端的所有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hidden state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都要参与计算，开销比较大，当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的句子偏长效率偏低。</a:t>
            </a:r>
            <a:endParaRPr lang="en-US" altLang="zh-CN" b="0" i="0" dirty="0">
              <a:solidFill>
                <a:srgbClr val="4D4D4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Local Attention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：预测一个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source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端对齐位置（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aligned position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，然后基于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选择一个窗口，用于计算向量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7B4BCB1-AE4B-462A-B191-4A0B7B67AFD5}"/>
                  </a:ext>
                </a:extLst>
              </p14:cNvPr>
              <p14:cNvContentPartPr/>
              <p14:nvPr/>
            </p14:nvContentPartPr>
            <p14:xfrm>
              <a:off x="1538640" y="1722960"/>
              <a:ext cx="9238680" cy="3942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7B4BCB1-AE4B-462A-B191-4A0B7B67AF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9280" y="1713600"/>
                <a:ext cx="9257400" cy="39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32276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67DB0AB-634B-4A69-8806-BDCEB94FBC42}"/>
              </a:ext>
            </a:extLst>
          </p:cNvPr>
          <p:cNvSpPr/>
          <p:nvPr/>
        </p:nvSpPr>
        <p:spPr>
          <a:xfrm>
            <a:off x="8305407" y="2032552"/>
            <a:ext cx="2420178" cy="333954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8F5969-45E6-4525-A9AD-49C3E54CB485}"/>
              </a:ext>
            </a:extLst>
          </p:cNvPr>
          <p:cNvSpPr/>
          <p:nvPr/>
        </p:nvSpPr>
        <p:spPr>
          <a:xfrm>
            <a:off x="5261690" y="2032552"/>
            <a:ext cx="2420178" cy="333954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 </a:t>
            </a:r>
            <a:r>
              <a:rPr lang="zh-CN" altLang="en-US" dirty="0"/>
              <a:t>模型架构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B48CB5-C158-4A26-A32B-7C79CC93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69" y="1581647"/>
            <a:ext cx="3459401" cy="51358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CA7AB9-8322-495A-AEBF-532ECA5E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872" y="2427869"/>
            <a:ext cx="1923106" cy="25731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F6D319-FED3-45DD-AD3F-21C8162A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802" y="2351669"/>
            <a:ext cx="1972014" cy="2573170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D8A13EE8-241B-4348-AB96-CDF26A8F60B4}"/>
              </a:ext>
            </a:extLst>
          </p:cNvPr>
          <p:cNvSpPr/>
          <p:nvPr/>
        </p:nvSpPr>
        <p:spPr>
          <a:xfrm rot="5400000">
            <a:off x="7729481" y="3270018"/>
            <a:ext cx="231138" cy="862078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875D998D-400F-4843-8781-E5A8E2641AE2}"/>
              </a:ext>
            </a:extLst>
          </p:cNvPr>
          <p:cNvSpPr/>
          <p:nvPr/>
        </p:nvSpPr>
        <p:spPr>
          <a:xfrm rot="5400000">
            <a:off x="4429276" y="2978164"/>
            <a:ext cx="212915" cy="1414314"/>
          </a:xfrm>
          <a:prstGeom prst="downArrow">
            <a:avLst>
              <a:gd name="adj1" fmla="val 67200"/>
              <a:gd name="adj2" fmla="val 50000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AB00EA3-A20B-4022-BD4B-A64CFA1E8D08}"/>
                  </a:ext>
                </a:extLst>
              </p14:cNvPr>
              <p14:cNvContentPartPr/>
              <p14:nvPr/>
            </p14:nvContentPartPr>
            <p14:xfrm>
              <a:off x="4224240" y="2043720"/>
              <a:ext cx="7753680" cy="4523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AB00EA3-A20B-4022-BD4B-A64CFA1E8D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4880" y="2034360"/>
                <a:ext cx="7772400" cy="45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05192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D633E-E403-498F-B389-78EF730E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</a:t>
            </a:r>
            <a:r>
              <a:rPr lang="en-US" altLang="zh-CN" dirty="0" err="1"/>
              <a:t>Attenton</a:t>
            </a:r>
            <a:r>
              <a:rPr lang="zh-CN" altLang="en-US" dirty="0"/>
              <a:t>：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C47B56A-A444-4FFB-B567-5CED50BD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61" y="1577146"/>
            <a:ext cx="10515600" cy="4351338"/>
          </a:xfrm>
        </p:spPr>
        <p:txBody>
          <a:bodyPr/>
          <a:lstStyle/>
          <a:p>
            <a:r>
              <a:rPr lang="zh-CN" altLang="en-US" dirty="0"/>
              <a:t>一个笼统的解释：</a:t>
            </a:r>
            <a:endParaRPr lang="en-US" altLang="zh-CN" dirty="0"/>
          </a:p>
          <a:p>
            <a:r>
              <a:rPr lang="zh-CN" altLang="en-US" dirty="0"/>
              <a:t>我家有只</a:t>
            </a:r>
            <a:r>
              <a:rPr lang="zh-CN" altLang="en-US" dirty="0">
                <a:solidFill>
                  <a:srgbClr val="FF0000"/>
                </a:solidFill>
              </a:rPr>
              <a:t>狗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它</a:t>
            </a:r>
            <a:r>
              <a:rPr lang="zh-CN" altLang="en-US" dirty="0"/>
              <a:t>的名字叫旺旺。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1F8D14-045E-47A9-9319-3AF0DF16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69" y="3122958"/>
            <a:ext cx="3782461" cy="35747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BAB70E0-47E3-4FF0-BA84-090AC6FFEA81}"/>
                  </a:ext>
                </a:extLst>
              </p14:cNvPr>
              <p14:cNvContentPartPr/>
              <p14:nvPr/>
            </p14:nvContentPartPr>
            <p14:xfrm>
              <a:off x="885600" y="2170440"/>
              <a:ext cx="5207400" cy="1159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BAB70E0-47E3-4FF0-BA84-090AC6FFEA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240" y="2161080"/>
                <a:ext cx="5226120" cy="11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89598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D633E-E403-498F-B389-78EF730E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</a:t>
            </a:r>
            <a:r>
              <a:rPr lang="en-US" altLang="zh-CN" dirty="0" err="1"/>
              <a:t>Attenton</a:t>
            </a:r>
            <a:r>
              <a:rPr lang="zh-CN" altLang="en-US" dirty="0"/>
              <a:t>：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C47B56A-A444-4FFB-B567-5CED50BD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细节：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word</a:t>
            </a:r>
            <a:r>
              <a:rPr lang="zh-CN" altLang="en-US" dirty="0"/>
              <a:t>创建三个向量（</a:t>
            </a:r>
            <a:r>
              <a:rPr lang="en-US" altLang="zh-CN" dirty="0"/>
              <a:t>Query</a:t>
            </a:r>
            <a:r>
              <a:rPr lang="zh-CN" altLang="en-US" dirty="0"/>
              <a:t>，</a:t>
            </a:r>
            <a:r>
              <a:rPr lang="en-US" altLang="zh-CN" dirty="0"/>
              <a:t>Key</a:t>
            </a:r>
            <a:r>
              <a:rPr lang="zh-CN" altLang="en-US" dirty="0"/>
              <a:t>，</a:t>
            </a:r>
            <a:r>
              <a:rPr lang="en-US" altLang="zh-CN" dirty="0"/>
              <a:t>Value</a:t>
            </a:r>
            <a:r>
              <a:rPr lang="zh-CN" altLang="en-US" dirty="0"/>
              <a:t>）（</a:t>
            </a:r>
            <a:r>
              <a:rPr lang="en-US" altLang="zh-CN" dirty="0"/>
              <a:t>64</a:t>
            </a:r>
            <a:r>
              <a:rPr lang="zh-CN" altLang="en-US" dirty="0"/>
              <a:t>维）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A73724-0473-4EE9-9D50-A3D99B72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54" y="2917135"/>
            <a:ext cx="6037401" cy="38087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2AF3DA4-6E05-43D4-A6D3-4E8C2A1027E9}"/>
                  </a:ext>
                </a:extLst>
              </p14:cNvPr>
              <p14:cNvContentPartPr/>
              <p14:nvPr/>
            </p14:nvContentPartPr>
            <p14:xfrm>
              <a:off x="4617360" y="2750040"/>
              <a:ext cx="4608000" cy="3915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2AF3DA4-6E05-43D4-A6D3-4E8C2A1027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8000" y="2740680"/>
                <a:ext cx="4626720" cy="39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34690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D633E-E403-498F-B389-78EF730E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</a:t>
            </a:r>
            <a:r>
              <a:rPr lang="en-US" altLang="zh-CN" dirty="0" err="1"/>
              <a:t>Attenton</a:t>
            </a:r>
            <a:r>
              <a:rPr lang="zh-CN" altLang="en-US" dirty="0"/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3">
                <a:extLst>
                  <a:ext uri="{FF2B5EF4-FFF2-40B4-BE49-F238E27FC236}">
                    <a16:creationId xmlns:a16="http://schemas.microsoft.com/office/drawing/2014/main" id="{7C47B56A-A444-4FFB-B567-5CED50BD537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zh-CN" altLang="en-US" dirty="0"/>
                  <a:t>细节：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计算注意力得分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得分除以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e>
                    </m:ra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 err="1"/>
                  <a:t>Softmax</a:t>
                </a:r>
                <a:r>
                  <a:rPr lang="zh-CN" altLang="en-US" dirty="0"/>
                  <a:t>标准化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占位符 3">
                <a:extLst>
                  <a:ext uri="{FF2B5EF4-FFF2-40B4-BE49-F238E27FC236}">
                    <a16:creationId xmlns:a16="http://schemas.microsoft.com/office/drawing/2014/main" id="{7C47B56A-A444-4FFB-B567-5CED50BD5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507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E20E596-E9FE-4AF9-9342-188FEDE5F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166" y="1932389"/>
            <a:ext cx="6396867" cy="4028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6151EE-6E21-413C-8E87-DDAF65A5E2BA}"/>
                  </a:ext>
                </a:extLst>
              </p14:cNvPr>
              <p14:cNvContentPartPr/>
              <p14:nvPr/>
            </p14:nvContentPartPr>
            <p14:xfrm>
              <a:off x="7470360" y="5445720"/>
              <a:ext cx="2161800" cy="579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6151EE-6E21-413C-8E87-DDAF65A5E2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1000" y="5436360"/>
                <a:ext cx="218052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BE0F417-9014-4719-9340-3DCC6835D7E1}"/>
                  </a:ext>
                </a:extLst>
              </p14:cNvPr>
              <p14:cNvContentPartPr/>
              <p14:nvPr/>
            </p14:nvContentPartPr>
            <p14:xfrm>
              <a:off x="5118840" y="3377880"/>
              <a:ext cx="4896000" cy="2718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BE0F417-9014-4719-9340-3DCC6835D7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09480" y="3368520"/>
                <a:ext cx="4914720" cy="27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138103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D633E-E403-498F-B389-78EF730E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Scaled Product Self-</a:t>
            </a:r>
            <a:r>
              <a:rPr lang="en-US" altLang="zh-CN" dirty="0" err="1"/>
              <a:t>Attenton</a:t>
            </a:r>
            <a:r>
              <a:rPr lang="zh-CN" altLang="en-US" dirty="0"/>
              <a:t>：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C47B56A-A444-4FFB-B567-5CED50BD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982" y="1825625"/>
            <a:ext cx="4633292" cy="4351338"/>
          </a:xfrm>
        </p:spPr>
        <p:txBody>
          <a:bodyPr/>
          <a:lstStyle/>
          <a:p>
            <a:r>
              <a:rPr lang="zh-CN" altLang="en-US" dirty="0"/>
              <a:t>细节：</a:t>
            </a:r>
            <a:endParaRPr lang="en-US" altLang="zh-CN" dirty="0"/>
          </a:p>
          <a:p>
            <a:pPr lvl="1"/>
            <a:r>
              <a:rPr lang="en-US" altLang="zh-CN" dirty="0"/>
              <a:t>Value</a:t>
            </a:r>
            <a:r>
              <a:rPr lang="zh-CN" altLang="en-US" dirty="0"/>
              <a:t>乘以</a:t>
            </a:r>
            <a:r>
              <a:rPr lang="en-US" altLang="zh-CN" dirty="0" err="1"/>
              <a:t>softmax</a:t>
            </a:r>
            <a:r>
              <a:rPr lang="zh-CN" altLang="en-US" dirty="0"/>
              <a:t>结果</a:t>
            </a:r>
            <a:endParaRPr lang="en-US" altLang="zh-CN" dirty="0"/>
          </a:p>
          <a:p>
            <a:pPr lvl="1"/>
            <a:r>
              <a:rPr lang="en-US" altLang="zh-CN" dirty="0"/>
              <a:t>Sum</a:t>
            </a:r>
            <a:r>
              <a:rPr lang="zh-CN" altLang="en-US" dirty="0"/>
              <a:t>所有</a:t>
            </a:r>
            <a:r>
              <a:rPr lang="en-US" altLang="zh-CN" dirty="0"/>
              <a:t>value</a:t>
            </a:r>
            <a:r>
              <a:rPr lang="zh-CN" altLang="en-US" dirty="0"/>
              <a:t>，产生一个单词的</a:t>
            </a:r>
            <a:r>
              <a:rPr lang="en-US" altLang="zh-CN" dirty="0"/>
              <a:t>self-attention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32C855-2D86-4CF7-8C59-575E97AF1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427" y="1690688"/>
            <a:ext cx="5184912" cy="49276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005F0C-357B-4D10-A37C-9D58360A4424}"/>
                  </a:ext>
                </a:extLst>
              </p14:cNvPr>
              <p14:cNvContentPartPr/>
              <p14:nvPr/>
            </p14:nvContentPartPr>
            <p14:xfrm>
              <a:off x="7701480" y="5052240"/>
              <a:ext cx="2624400" cy="1414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005F0C-357B-4D10-A37C-9D58360A44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2120" y="5042880"/>
                <a:ext cx="2643120" cy="14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19028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词的表示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09661"/>
            <a:ext cx="1065010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词袋（</a:t>
            </a:r>
            <a:r>
              <a:rPr lang="en-US" altLang="zh-CN" dirty="0"/>
              <a:t>BOW</a:t>
            </a:r>
            <a:r>
              <a:rPr lang="zh-CN" altLang="en-US" dirty="0"/>
              <a:t>，</a:t>
            </a:r>
            <a:r>
              <a:rPr lang="en-US" altLang="zh-CN" dirty="0"/>
              <a:t>Bag Of Words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one-hot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词向量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Word2vec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Glove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14E1951-4088-46C2-90D5-AF9CF022EE53}"/>
                  </a:ext>
                </a:extLst>
              </p14:cNvPr>
              <p14:cNvContentPartPr/>
              <p14:nvPr/>
            </p14:nvContentPartPr>
            <p14:xfrm>
              <a:off x="1043640" y="308520"/>
              <a:ext cx="10969200" cy="5051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14E1951-4088-46C2-90D5-AF9CF022E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4280" y="299160"/>
                <a:ext cx="10987920" cy="507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D633E-E403-498F-B389-78EF730E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</a:t>
            </a:r>
            <a:r>
              <a:rPr lang="en-US" altLang="zh-CN" dirty="0" err="1"/>
              <a:t>Attenton</a:t>
            </a:r>
            <a:r>
              <a:rPr lang="zh-CN" altLang="en-US" dirty="0"/>
              <a:t>：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C47B56A-A444-4FFB-B567-5CED50BD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982" y="1825625"/>
            <a:ext cx="4633292" cy="4351338"/>
          </a:xfrm>
        </p:spPr>
        <p:txBody>
          <a:bodyPr/>
          <a:lstStyle/>
          <a:p>
            <a:r>
              <a:rPr lang="zh-CN" altLang="en-US" dirty="0"/>
              <a:t>矩阵形式：</a:t>
            </a:r>
            <a:endParaRPr lang="en-US" altLang="zh-CN" dirty="0"/>
          </a:p>
          <a:p>
            <a:pPr lvl="1"/>
            <a:r>
              <a:rPr lang="zh-CN" altLang="en-US" dirty="0"/>
              <a:t>计算</a:t>
            </a:r>
            <a:r>
              <a:rPr lang="en-US" altLang="zh-CN" dirty="0"/>
              <a:t>Query</a:t>
            </a:r>
            <a:r>
              <a:rPr lang="zh-CN" altLang="en-US" dirty="0"/>
              <a:t>矩阵、</a:t>
            </a:r>
            <a:r>
              <a:rPr lang="en-US" altLang="zh-CN" dirty="0"/>
              <a:t>Key</a:t>
            </a:r>
            <a:r>
              <a:rPr lang="zh-CN" altLang="en-US" dirty="0"/>
              <a:t>矩阵、</a:t>
            </a:r>
            <a:r>
              <a:rPr lang="en-US" altLang="zh-CN" dirty="0"/>
              <a:t>Value</a:t>
            </a:r>
            <a:r>
              <a:rPr lang="zh-CN" altLang="en-US" dirty="0"/>
              <a:t>矩阵</a:t>
            </a:r>
            <a:endParaRPr lang="en-US" altLang="zh-CN" dirty="0"/>
          </a:p>
          <a:p>
            <a:pPr lvl="1"/>
            <a:r>
              <a:rPr lang="zh-CN" altLang="en-US" dirty="0"/>
              <a:t>将所有计算步骤合并为矩阵计算公式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E231BC-1478-4CBF-882A-B7F66C5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566" y="752006"/>
            <a:ext cx="2937633" cy="33269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DABFF4-B2AA-4ABC-B1CA-D19A54B9A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058" y="4387850"/>
            <a:ext cx="5023281" cy="19631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77D297-17B4-4502-8495-BC9E68A8C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74" y="4772853"/>
            <a:ext cx="4810125" cy="1009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5A838C8-495A-4952-8193-BB38167B875D}"/>
                  </a:ext>
                </a:extLst>
              </p14:cNvPr>
              <p14:cNvContentPartPr/>
              <p14:nvPr/>
            </p14:nvContentPartPr>
            <p14:xfrm>
              <a:off x="1361160" y="1674000"/>
              <a:ext cx="9306720" cy="4097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5A838C8-495A-4952-8193-BB38167B87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1800" y="1664640"/>
                <a:ext cx="9325440" cy="41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2831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3/4 Attentive Reader &amp; Impatient Reader</a:t>
            </a:r>
            <a:br>
              <a:rPr lang="en-US" altLang="zh-CN" dirty="0"/>
            </a:b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4978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F66AE-DA02-43A7-A525-03194115F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4E9D34-5404-428D-8A49-62FA7A99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论文：</a:t>
            </a:r>
            <a:r>
              <a:rPr lang="en-US" altLang="zh-CN" dirty="0"/>
              <a:t>Teaching Machines to Read and Comprehend</a:t>
            </a:r>
            <a:r>
              <a:rPr lang="zh-CN" altLang="en-US" dirty="0"/>
              <a:t>（</a:t>
            </a:r>
            <a:r>
              <a:rPr lang="en-US" altLang="zh-CN" dirty="0"/>
              <a:t>GOOGLE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阅读理解一维匹配模型和二维匹配模型的开山鼻祖</a:t>
            </a:r>
            <a:endParaRPr lang="en-US" altLang="zh-CN" dirty="0"/>
          </a:p>
          <a:p>
            <a:r>
              <a:rPr lang="zh-CN" altLang="en-US" dirty="0"/>
              <a:t>构建了问题与数据集</a:t>
            </a:r>
            <a:endParaRPr lang="en-US" altLang="zh-CN" dirty="0"/>
          </a:p>
          <a:p>
            <a:r>
              <a:rPr lang="zh-CN" altLang="en-US" dirty="0"/>
              <a:t>适用于完形填空任务</a:t>
            </a:r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2D5F5BB-6E14-4F4D-8EDB-90D0A2208175}"/>
                  </a:ext>
                </a:extLst>
              </p14:cNvPr>
              <p14:cNvContentPartPr/>
              <p14:nvPr/>
            </p14:nvContentPartPr>
            <p14:xfrm>
              <a:off x="2217600" y="2735280"/>
              <a:ext cx="6888240" cy="1192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2D5F5BB-6E14-4F4D-8EDB-90D0A22081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8240" y="2725920"/>
                <a:ext cx="6906960" cy="12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6305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F66AE-DA02-43A7-A525-03194115F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数据构建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4E9D34-5404-428D-8A49-62FA7A99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命名实体替换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i="0" dirty="0" err="1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CNN&amp;Daily</a:t>
            </a:r>
            <a:r>
              <a:rPr lang="en-US" altLang="zh-CN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Mail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：实体类，答案在原文中。不适合用于训练回答推理性的问题。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EF8D3B1-7539-41E4-A70E-D90A22426595}"/>
                  </a:ext>
                </a:extLst>
              </p14:cNvPr>
              <p14:cNvContentPartPr/>
              <p14:nvPr/>
            </p14:nvContentPartPr>
            <p14:xfrm>
              <a:off x="1168920" y="673920"/>
              <a:ext cx="7024680" cy="2642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EF8D3B1-7539-41E4-A70E-D90A224265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9560" y="664560"/>
                <a:ext cx="7043400" cy="266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16120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71A09-8D17-47D8-83CF-8B3D4A7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49CEA-AAE7-493A-81AB-A29265FD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42" y="1865539"/>
            <a:ext cx="7349315" cy="47645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9BA5231-5A3E-4366-915F-390B8435454B}"/>
                  </a:ext>
                </a:extLst>
              </p14:cNvPr>
              <p14:cNvContentPartPr/>
              <p14:nvPr/>
            </p14:nvContentPartPr>
            <p14:xfrm>
              <a:off x="3744720" y="4362120"/>
              <a:ext cx="4775760" cy="80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9BA5231-5A3E-4366-915F-390B843545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5360" y="4352760"/>
                <a:ext cx="479448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19741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71A09-8D17-47D8-83CF-8B3D4A7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Attentive Reader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7BF17-5CE5-475B-84C8-349D4E0F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48" y="2122034"/>
            <a:ext cx="5178856" cy="3577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FC10F3-5B03-4D78-9745-BB23219B1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40" y="2854298"/>
            <a:ext cx="4672288" cy="13114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894F3D-CA79-461D-B593-5F301F04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40" y="4773336"/>
            <a:ext cx="4672287" cy="8636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AD18237-AD48-422B-93EB-5BDD0A802865}"/>
                  </a:ext>
                </a:extLst>
              </p14:cNvPr>
              <p14:cNvContentPartPr/>
              <p14:nvPr/>
            </p14:nvContentPartPr>
            <p14:xfrm>
              <a:off x="742320" y="1353600"/>
              <a:ext cx="11149200" cy="4580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AD18237-AD48-422B-93EB-5BDD0A8028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960" y="1344240"/>
                <a:ext cx="11167920" cy="45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4420F40-E904-47FB-8B1D-E8660756B561}"/>
                  </a:ext>
                </a:extLst>
              </p14:cNvPr>
              <p14:cNvContentPartPr/>
              <p14:nvPr/>
            </p14:nvContentPartPr>
            <p14:xfrm>
              <a:off x="1132200" y="2309760"/>
              <a:ext cx="7561800" cy="19537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4420F40-E904-47FB-8B1D-E8660756B5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840" y="2300400"/>
                <a:ext cx="7580520" cy="19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19753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71A09-8D17-47D8-83CF-8B3D4A7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Impatient Reader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8920E5-75D5-451B-B296-14C8DF8E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070" y="2175103"/>
            <a:ext cx="5328677" cy="37807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6357C4-4CD1-4B09-968B-B8BEB47C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67" y="2826798"/>
            <a:ext cx="5055646" cy="7736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6D8131-5D53-4782-A6D4-677B52E3E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0" y="4088179"/>
            <a:ext cx="4705066" cy="6483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4871E4E-1E18-488B-9AB3-06447DD4DDFF}"/>
                  </a:ext>
                </a:extLst>
              </p14:cNvPr>
              <p14:cNvContentPartPr/>
              <p14:nvPr/>
            </p14:nvContentPartPr>
            <p14:xfrm>
              <a:off x="607320" y="2248200"/>
              <a:ext cx="10282320" cy="4038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4871E4E-1E18-488B-9AB3-06447DD4DD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960" y="2238840"/>
                <a:ext cx="10301040" cy="40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82277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71A09-8D17-47D8-83CF-8B3D4A7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6EC59D-16EB-4E9A-86F1-A00F273F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77" y="2028178"/>
            <a:ext cx="8699046" cy="3973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44281A4-CF07-45FA-966D-2F0251A6C9F7}"/>
                  </a:ext>
                </a:extLst>
              </p14:cNvPr>
              <p14:cNvContentPartPr/>
              <p14:nvPr/>
            </p14:nvContentPartPr>
            <p14:xfrm>
              <a:off x="1678680" y="2428920"/>
              <a:ext cx="4239360" cy="2325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44281A4-CF07-45FA-966D-2F0251A6C9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9320" y="2419560"/>
                <a:ext cx="4258080" cy="23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077018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33EFF-3AD3-4612-81D0-9EB712BCE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匹配模型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2CA47B-65CC-457F-91E1-E18BE7CCC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一维匹配模型：问题编码固定长度的向量，计算文档 </a:t>
            </a:r>
            <a:r>
              <a:rPr lang="en-US" altLang="zh-CN" dirty="0"/>
              <a:t>D </a:t>
            </a:r>
            <a:r>
              <a:rPr lang="zh-CN" altLang="en-US" dirty="0"/>
              <a:t>每个词在特定问题上下文向量中作为答案的概率；</a:t>
            </a:r>
          </a:p>
          <a:p>
            <a:r>
              <a:rPr lang="zh-CN" altLang="en-US" dirty="0"/>
              <a:t>二维匹配模型：问题 </a:t>
            </a:r>
            <a:r>
              <a:rPr lang="en-US" altLang="zh-CN" dirty="0"/>
              <a:t>Q </a:t>
            </a:r>
            <a:r>
              <a:rPr lang="zh-CN" altLang="en-US" dirty="0"/>
              <a:t>每一个词编码，计算文档 </a:t>
            </a:r>
            <a:r>
              <a:rPr lang="en-US" altLang="zh-CN" dirty="0"/>
              <a:t>Q </a:t>
            </a:r>
            <a:r>
              <a:rPr lang="zh-CN" altLang="en-US" dirty="0"/>
              <a:t>中每一个词对 </a:t>
            </a:r>
            <a:r>
              <a:rPr lang="en-US" altLang="zh-CN" dirty="0"/>
              <a:t>D </a:t>
            </a:r>
            <a:r>
              <a:rPr lang="zh-CN" altLang="en-US" dirty="0"/>
              <a:t>中每一个词的注意力，形成词 </a:t>
            </a:r>
            <a:r>
              <a:rPr lang="en-US" altLang="zh-CN" dirty="0"/>
              <a:t>- </a:t>
            </a:r>
            <a:r>
              <a:rPr lang="zh-CN" altLang="en-US" dirty="0"/>
              <a:t>词的二维匹配结构，模型效果要稍优于一维匹配模型。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129539C-3C61-4B13-BCCA-01AC973365BC}"/>
                  </a:ext>
                </a:extLst>
              </p14:cNvPr>
              <p14:cNvContentPartPr/>
              <p14:nvPr/>
            </p14:nvContentPartPr>
            <p14:xfrm>
              <a:off x="1161360" y="2631600"/>
              <a:ext cx="7263360" cy="1378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129539C-3C61-4B13-BCCA-01AC973365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000" y="2622240"/>
                <a:ext cx="7282080" cy="13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663025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4/4 Bi-DAF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40810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Word2vec </a:t>
            </a:r>
            <a:r>
              <a:rPr lang="zh-CN" altLang="en-US" dirty="0"/>
              <a:t>回顾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435D80-580A-4AF3-B0AE-7A3C54387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69" y="1888720"/>
            <a:ext cx="6797791" cy="35543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58C6A5-92B1-4AEF-94E1-3AE2091014F3}"/>
              </a:ext>
            </a:extLst>
          </p:cNvPr>
          <p:cNvSpPr txBox="1"/>
          <p:nvPr/>
        </p:nvSpPr>
        <p:spPr>
          <a:xfrm>
            <a:off x="4215865" y="5618942"/>
            <a:ext cx="8855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CBOW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0C38A7-CAC0-4405-86D9-CC126C8C4E12}"/>
              </a:ext>
            </a:extLst>
          </p:cNvPr>
          <p:cNvSpPr txBox="1"/>
          <p:nvPr/>
        </p:nvSpPr>
        <p:spPr>
          <a:xfrm>
            <a:off x="7578290" y="5618942"/>
            <a:ext cx="14117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s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kip-gram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3F6DB4-EF53-4DD7-923F-76FF24084AF2}"/>
                  </a:ext>
                </a:extLst>
              </p14:cNvPr>
              <p14:cNvContentPartPr/>
              <p14:nvPr/>
            </p14:nvContentPartPr>
            <p14:xfrm>
              <a:off x="2746800" y="2176920"/>
              <a:ext cx="8859960" cy="4012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3F6DB4-EF53-4DD7-923F-76FF24084A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7440" y="2167560"/>
                <a:ext cx="8878680" cy="40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15602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</a:t>
            </a:r>
            <a:r>
              <a:rPr lang="en-US" altLang="zh-CN" dirty="0"/>
              <a:t>Attention</a:t>
            </a:r>
            <a:r>
              <a:rPr lang="zh-CN" altLang="en-US" dirty="0"/>
              <a:t>机制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Bidirectional Attention Flow for Machine Comprehension</a:t>
            </a:r>
          </a:p>
          <a:p>
            <a:r>
              <a:rPr lang="zh-CN" altLang="en-US" dirty="0"/>
              <a:t>正式确立编码层</a:t>
            </a:r>
            <a:r>
              <a:rPr lang="en-US" altLang="zh-CN" dirty="0"/>
              <a:t>-</a:t>
            </a:r>
            <a:r>
              <a:rPr lang="zh-CN" altLang="en-US" dirty="0"/>
              <a:t>交互层</a:t>
            </a:r>
            <a:r>
              <a:rPr lang="en-US" altLang="zh-CN" dirty="0"/>
              <a:t>-</a:t>
            </a:r>
            <a:r>
              <a:rPr lang="zh-CN" altLang="en-US" dirty="0"/>
              <a:t>输出层的结构</a:t>
            </a:r>
            <a:endParaRPr lang="en-US" altLang="zh-CN" dirty="0"/>
          </a:p>
          <a:p>
            <a:r>
              <a:rPr lang="zh-CN" altLang="en-US" dirty="0"/>
              <a:t>采用了双向注意力流机制</a:t>
            </a:r>
          </a:p>
        </p:txBody>
      </p:sp>
    </p:spTree>
    <p:extLst>
      <p:ext uri="{BB962C8B-B14F-4D97-AF65-F5344CB8AC3E}">
        <p14:creationId xmlns:p14="http://schemas.microsoft.com/office/powerpoint/2010/main" val="183352823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9361ED-5C8E-48F8-9031-A7CAE50E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964" y="1596799"/>
            <a:ext cx="8518072" cy="518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B5EBC4-EC4C-475E-BC01-2F785AF2BD66}"/>
                  </a:ext>
                </a:extLst>
              </p14:cNvPr>
              <p14:cNvContentPartPr/>
              <p14:nvPr/>
            </p14:nvContentPartPr>
            <p14:xfrm>
              <a:off x="1671120" y="1733040"/>
              <a:ext cx="4036320" cy="4491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B5EBC4-EC4C-475E-BC01-2F785AF2BD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1760" y="1723680"/>
                <a:ext cx="4055040" cy="45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85939A5-1A43-41B0-9315-D6BED89E3C70}"/>
                  </a:ext>
                </a:extLst>
              </p14:cNvPr>
              <p14:cNvContentPartPr/>
              <p14:nvPr/>
            </p14:nvContentPartPr>
            <p14:xfrm>
              <a:off x="10402920" y="5263920"/>
              <a:ext cx="1518120" cy="1238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85939A5-1A43-41B0-9315-D6BED89E3C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93560" y="5254560"/>
                <a:ext cx="1536840" cy="12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C4AAAD6-B240-4644-BECC-42F4E89D5B47}"/>
                  </a:ext>
                </a:extLst>
              </p14:cNvPr>
              <p14:cNvContentPartPr/>
              <p14:nvPr/>
            </p14:nvContentPartPr>
            <p14:xfrm>
              <a:off x="4891680" y="2345400"/>
              <a:ext cx="1341360" cy="1195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C4AAAD6-B240-4644-BECC-42F4E89D5B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2320" y="2336040"/>
                <a:ext cx="1360080" cy="12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45746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编码层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9971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Character Embedding Layer</a:t>
            </a:r>
          </a:p>
          <a:p>
            <a:endParaRPr lang="en-US" altLang="zh-CN" dirty="0"/>
          </a:p>
          <a:p>
            <a:r>
              <a:rPr lang="en-US" altLang="zh-CN" dirty="0"/>
              <a:t>Word Embedding Layer</a:t>
            </a:r>
          </a:p>
          <a:p>
            <a:endParaRPr lang="en-US" altLang="zh-CN" dirty="0"/>
          </a:p>
          <a:p>
            <a:r>
              <a:rPr lang="en-US" altLang="zh-CN" dirty="0"/>
              <a:t>Contextual Embedding Layer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Highway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69469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编码层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9971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Character Embedding Layer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C23C43-4346-451E-91CD-AF4F26E4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3135766"/>
            <a:ext cx="3600903" cy="2595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470D7B-7AD1-4488-B1B3-42C745612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179" y="3135766"/>
            <a:ext cx="2667641" cy="25862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899866-D267-47AB-A4BB-F5182CE96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091" y="3135766"/>
            <a:ext cx="3624746" cy="25951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AF52D2B-C873-434B-A801-61AB96E97CAB}"/>
                  </a:ext>
                </a:extLst>
              </p14:cNvPr>
              <p14:cNvContentPartPr/>
              <p14:nvPr/>
            </p14:nvContentPartPr>
            <p14:xfrm>
              <a:off x="1736640" y="3486960"/>
              <a:ext cx="9579960" cy="1425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AF52D2B-C873-434B-A801-61AB96E97C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7280" y="3477600"/>
                <a:ext cx="9598680" cy="14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924185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编码层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9971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Highway Network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E7D1EF-0DBB-4C13-8BAD-A176BEA87AE4}"/>
              </a:ext>
            </a:extLst>
          </p:cNvPr>
          <p:cNvSpPr/>
          <p:nvPr/>
        </p:nvSpPr>
        <p:spPr>
          <a:xfrm>
            <a:off x="1081268" y="2285386"/>
            <a:ext cx="11466786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前馈神经网络：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将权重矩阵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相乘。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W*y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中添加偏差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W*y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应用非线性函数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，如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Relu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或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Tanh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19A585F-900E-448D-A8E8-4C08FEDD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94" y="3506329"/>
            <a:ext cx="1778000" cy="3429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0D6F6A1-67B3-4AF9-B6F1-313B50C5F2FD}"/>
              </a:ext>
            </a:extLst>
          </p:cNvPr>
          <p:cNvSpPr/>
          <p:nvPr/>
        </p:nvSpPr>
        <p:spPr>
          <a:xfrm>
            <a:off x="1081268" y="3677779"/>
            <a:ext cx="11014841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高速神经网络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只有一小部分的输入将受到上述步骤的影响，剩下的一小部分允许通过未转换的网络。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这些部分输入的大小由转换率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和携带率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1-t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来控制，通过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sigmoid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函数计算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值，在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0-1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之间。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5425718-F190-4F6C-A682-A104A6F86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435" y="4714360"/>
            <a:ext cx="5346700" cy="20193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69FC510-585D-4135-88C8-6B8C537C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711" y="1412940"/>
            <a:ext cx="2488066" cy="22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F4FE8FF-869E-460F-9B7B-33CEE0EE885B}"/>
                  </a:ext>
                </a:extLst>
              </p14:cNvPr>
              <p14:cNvContentPartPr/>
              <p14:nvPr/>
            </p14:nvContentPartPr>
            <p14:xfrm>
              <a:off x="960840" y="1597320"/>
              <a:ext cx="10673280" cy="4870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F4FE8FF-869E-460F-9B7B-33CEE0EE88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480" y="1587960"/>
                <a:ext cx="10692000" cy="48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96D4A48-3EEE-4375-B0EA-435272198286}"/>
                  </a:ext>
                </a:extLst>
              </p14:cNvPr>
              <p14:cNvContentPartPr/>
              <p14:nvPr/>
            </p14:nvContentPartPr>
            <p14:xfrm>
              <a:off x="5715000" y="2025360"/>
              <a:ext cx="1809360" cy="1045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96D4A48-3EEE-4375-B0EA-4352721982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05640" y="2016000"/>
                <a:ext cx="1828080" cy="10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19316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交互层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B733DB-AC30-4445-ADEB-ECD1C2EA2A0C}"/>
              </a:ext>
            </a:extLst>
          </p:cNvPr>
          <p:cNvSpPr txBox="1"/>
          <p:nvPr/>
        </p:nvSpPr>
        <p:spPr>
          <a:xfrm>
            <a:off x="838200" y="1579114"/>
            <a:ext cx="10663577" cy="241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zh-CN" altLang="en-US" sz="2800" dirty="0"/>
              <a:t>计算相似矩阵</a:t>
            </a:r>
            <a:endParaRPr lang="en-US" altLang="zh-CN" sz="2800" dirty="0"/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altLang="zh-CN" sz="2800" dirty="0"/>
              <a:t>Context-to-query </a:t>
            </a:r>
            <a:r>
              <a:rPr lang="zh-CN" altLang="en-US" sz="2800" dirty="0"/>
              <a:t>注意力计算，计算</a:t>
            </a:r>
            <a:r>
              <a:rPr lang="en-US" altLang="zh-CN" sz="2800" dirty="0"/>
              <a:t>query</a:t>
            </a:r>
            <a:r>
              <a:rPr lang="zh-CN" altLang="en-US" sz="2800" dirty="0"/>
              <a:t>中每个</a:t>
            </a:r>
            <a:r>
              <a:rPr lang="en-US" altLang="zh-CN" sz="2800" dirty="0"/>
              <a:t>word</a:t>
            </a:r>
            <a:r>
              <a:rPr lang="zh-CN" altLang="en-US" sz="2800" dirty="0"/>
              <a:t>与</a:t>
            </a:r>
            <a:r>
              <a:rPr lang="en-US" altLang="zh-CN" sz="2800" dirty="0"/>
              <a:t>context</a:t>
            </a:r>
            <a:r>
              <a:rPr lang="zh-CN" altLang="en-US" sz="2800" dirty="0"/>
              <a:t>中</a:t>
            </a:r>
            <a:r>
              <a:rPr lang="en-US" altLang="zh-CN" sz="2800" dirty="0"/>
              <a:t>word</a:t>
            </a:r>
            <a:r>
              <a:rPr lang="zh-CN" altLang="en-US" sz="2800" dirty="0"/>
              <a:t>的相似度</a:t>
            </a:r>
            <a:endParaRPr lang="en-US" altLang="zh-CN" sz="2800" dirty="0"/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altLang="zh-CN" sz="2800" dirty="0"/>
              <a:t>Query-to-context </a:t>
            </a:r>
            <a:r>
              <a:rPr lang="zh-CN" altLang="en-US" sz="2800" dirty="0"/>
              <a:t>注意力计算，取出每一行最大值</a:t>
            </a:r>
            <a:endParaRPr lang="en-US" altLang="zh-CN" sz="2800" dirty="0"/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zh-CN" altLang="en-US" sz="2800" dirty="0"/>
              <a:t>用</a:t>
            </a:r>
            <a:r>
              <a:rPr lang="en-US" altLang="zh-CN" sz="2800" dirty="0"/>
              <a:t>context</a:t>
            </a:r>
            <a:r>
              <a:rPr lang="zh-CN" altLang="en-US" sz="2800" dirty="0"/>
              <a:t>中的</a:t>
            </a:r>
            <a:r>
              <a:rPr lang="en-US" altLang="zh-CN" sz="2800" dirty="0"/>
              <a:t>word</a:t>
            </a:r>
            <a:r>
              <a:rPr lang="zh-CN" altLang="en-US" sz="2800" dirty="0"/>
              <a:t>进行计算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7437DF1-3343-4A5C-82E3-EBB996E06F08}"/>
                  </a:ext>
                </a:extLst>
              </p14:cNvPr>
              <p14:cNvContentPartPr/>
              <p14:nvPr/>
            </p14:nvContentPartPr>
            <p14:xfrm>
              <a:off x="457200" y="307080"/>
              <a:ext cx="10312560" cy="6401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7437DF1-3343-4A5C-82E3-EBB996E06F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840" y="297720"/>
                <a:ext cx="10331280" cy="64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D220BB0-C734-4C7C-8FCA-B9B4CBBDD4A4}"/>
                  </a:ext>
                </a:extLst>
              </p14:cNvPr>
              <p14:cNvContentPartPr/>
              <p14:nvPr/>
            </p14:nvContentPartPr>
            <p14:xfrm>
              <a:off x="2845080" y="32760"/>
              <a:ext cx="8201160" cy="4338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D220BB0-C734-4C7C-8FCA-B9B4CBBDD4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5720" y="23400"/>
                <a:ext cx="8219880" cy="43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2B381FF-8A2A-424A-A63E-64464B97EA72}"/>
                  </a:ext>
                </a:extLst>
              </p14:cNvPr>
              <p14:cNvContentPartPr/>
              <p14:nvPr/>
            </p14:nvContentPartPr>
            <p14:xfrm>
              <a:off x="1936800" y="5538240"/>
              <a:ext cx="199440" cy="264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2B381FF-8A2A-424A-A63E-64464B97EA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7440" y="5528880"/>
                <a:ext cx="21816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964976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交互层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模型 双向</a:t>
            </a:r>
            <a:r>
              <a:rPr lang="en-US" altLang="zh-CN" dirty="0"/>
              <a:t>LSTM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FFFD251-048C-4A49-89C1-ECBD44BA3DD8}"/>
                  </a:ext>
                </a:extLst>
              </p14:cNvPr>
              <p14:cNvContentPartPr/>
              <p14:nvPr/>
            </p14:nvContentPartPr>
            <p14:xfrm>
              <a:off x="1235160" y="39240"/>
              <a:ext cx="10845000" cy="4993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FFFD251-048C-4A49-89C1-ECBD44BA3D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5800" y="29880"/>
                <a:ext cx="10863720" cy="50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828EDBF-5E76-44C2-B377-C6836CD05ABB}"/>
                  </a:ext>
                </a:extLst>
              </p14:cNvPr>
              <p14:cNvContentPartPr/>
              <p14:nvPr/>
            </p14:nvContentPartPr>
            <p14:xfrm>
              <a:off x="648360" y="2581560"/>
              <a:ext cx="3509280" cy="3917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828EDBF-5E76-44C2-B377-C6836CD05A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000" y="2572200"/>
                <a:ext cx="3528000" cy="39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5F302D7-DED3-41B9-9FD3-AC3ABD77197D}"/>
                  </a:ext>
                </a:extLst>
              </p14:cNvPr>
              <p14:cNvContentPartPr/>
              <p14:nvPr/>
            </p14:nvContentPartPr>
            <p14:xfrm>
              <a:off x="5351040" y="4685760"/>
              <a:ext cx="6727680" cy="16156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5F302D7-DED3-41B9-9FD3-AC3ABD7719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1680" y="4676400"/>
                <a:ext cx="6746400" cy="16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96913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BAA8C-24F2-4479-8E7F-7C3DF9DC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DC399C-B840-4DB4-850C-C70983201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BBE530C-C14D-436F-9A5B-A7D29B82B76B}"/>
                  </a:ext>
                </a:extLst>
              </p14:cNvPr>
              <p14:cNvContentPartPr/>
              <p14:nvPr/>
            </p14:nvContentPartPr>
            <p14:xfrm>
              <a:off x="1597320" y="326880"/>
              <a:ext cx="10166040" cy="6307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BBE530C-C14D-436F-9A5B-A7D29B82B7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960" y="317520"/>
                <a:ext cx="10184760" cy="63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36969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3E93E0-8A5A-4090-82AA-E8AF4C7F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827" y="1858736"/>
            <a:ext cx="3533775" cy="666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E5162F-25E7-4B8E-A081-2BF515799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977" y="3360964"/>
            <a:ext cx="3476625" cy="723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AF6364-5772-4D45-BD7E-90BB4DB6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519" y="5065939"/>
            <a:ext cx="4314825" cy="9715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6162DCA-5DB4-4281-9CC6-A92E69FF84AA}"/>
              </a:ext>
            </a:extLst>
          </p:cNvPr>
          <p:cNvSpPr txBox="1"/>
          <p:nvPr/>
        </p:nvSpPr>
        <p:spPr>
          <a:xfrm>
            <a:off x="2038349" y="3538249"/>
            <a:ext cx="24084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结束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位置概率：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12EF1C-C20C-40AE-8CE5-A7A2A1CE892D}"/>
              </a:ext>
            </a:extLst>
          </p:cNvPr>
          <p:cNvSpPr txBox="1"/>
          <p:nvPr/>
        </p:nvSpPr>
        <p:spPr>
          <a:xfrm>
            <a:off x="2038349" y="2159846"/>
            <a:ext cx="24084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开始位置概率：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8E6939-D0FC-420E-A439-E05C09FB5013}"/>
              </a:ext>
            </a:extLst>
          </p:cNvPr>
          <p:cNvSpPr txBox="1"/>
          <p:nvPr/>
        </p:nvSpPr>
        <p:spPr>
          <a:xfrm>
            <a:off x="2038348" y="5294931"/>
            <a:ext cx="24084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交叉熵损失函数：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6929BB0-1363-4119-9D57-B1E82B8DCB5E}"/>
                  </a:ext>
                </a:extLst>
              </p14:cNvPr>
              <p14:cNvContentPartPr/>
              <p14:nvPr/>
            </p14:nvContentPartPr>
            <p14:xfrm>
              <a:off x="1799640" y="304200"/>
              <a:ext cx="9999000" cy="5733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6929BB0-1363-4119-9D57-B1E82B8DCB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0280" y="294840"/>
                <a:ext cx="10017720" cy="57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33693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Bi-DAF</a:t>
            </a:r>
          </a:p>
          <a:p>
            <a:pPr marL="0" indent="0">
              <a:lnSpc>
                <a:spcPct val="81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3191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Word2vec </a:t>
            </a:r>
            <a:r>
              <a:rPr lang="zh-CN" altLang="en-US" dirty="0"/>
              <a:t>问题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09661"/>
            <a:ext cx="956965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只关注局部，没有考虑全文语言特性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D4D3F83-3BFD-41B1-B744-F3408A0E67CA}"/>
                  </a:ext>
                </a:extLst>
              </p14:cNvPr>
              <p14:cNvContentPartPr/>
              <p14:nvPr/>
            </p14:nvContentPartPr>
            <p14:xfrm>
              <a:off x="1114560" y="2287440"/>
              <a:ext cx="5565960" cy="159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D4D3F83-3BFD-41B1-B744-F3408A0E6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200" y="2278080"/>
                <a:ext cx="558468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94215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16E06-4BE1-4EE9-BB59-5E34FBE6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论文与参考资料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4EF9A-8539-46A2-BEC1-889ACD6AF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http://papers.nips.cc/paper/5945-teaching-machines-to-read-and-comprehend.pdf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https://arxiv.org/abs/1611.01603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89544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Glove</a:t>
            </a:r>
          </a:p>
          <a:p>
            <a:pPr>
              <a:lnSpc>
                <a:spcPct val="81000"/>
              </a:lnSpc>
            </a:pPr>
            <a:r>
              <a:rPr lang="en-US" altLang="zh-CN" dirty="0" err="1"/>
              <a:t>TextCNN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Attention</a:t>
            </a:r>
            <a:r>
              <a:rPr lang="zh-CN" altLang="en-US" dirty="0"/>
              <a:t>机制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Bi-DAF</a:t>
            </a:r>
          </a:p>
          <a:p>
            <a:pPr marL="0" indent="0">
              <a:lnSpc>
                <a:spcPct val="81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73972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en-US" dirty="0"/>
              <a:t>作业</a:t>
            </a:r>
            <a:br>
              <a:rPr lang="en-US" altLang="zh-CN" dirty="0"/>
            </a:br>
            <a:r>
              <a:rPr lang="zh-CN" altLang="zh-CN" dirty="0"/>
              <a:t>（</a:t>
            </a:r>
            <a:r>
              <a:rPr lang="en-US" altLang="zh-CN" dirty="0"/>
              <a:t>HOMEWORK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103" y="2257006"/>
            <a:ext cx="6038903" cy="274546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对代码中作业（</a:t>
            </a:r>
            <a:r>
              <a:rPr lang="en-US" altLang="zh-CN" dirty="0"/>
              <a:t>1</a:t>
            </a:r>
            <a:r>
              <a:rPr lang="zh-CN" altLang="en-US" dirty="0"/>
              <a:t>）的部分进行填补，完成代码（</a:t>
            </a:r>
            <a:r>
              <a:rPr lang="en-US" altLang="zh-CN" dirty="0"/>
              <a:t>1</a:t>
            </a:r>
            <a:r>
              <a:rPr lang="zh-CN" altLang="en-US" dirty="0"/>
              <a:t>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85674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GLOVE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09661"/>
            <a:ext cx="9569652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Global Vectors for Word Representation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2014</a:t>
            </a:r>
            <a:r>
              <a:rPr lang="zh-CN" altLang="en-US" dirty="0"/>
              <a:t>年斯坦福大学提出的一种新的词矩阵生成的方法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全局统计信息</a:t>
            </a:r>
            <a:r>
              <a:rPr lang="zh-CN" altLang="en-US" dirty="0"/>
              <a:t>和局部统计信息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语言模型与词向量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融入全局的先验统计信息，可以加快模型的训练速度，又可以控制词的相对权重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54D172A-E9B5-4A22-83AF-14F8B14284BB}"/>
                  </a:ext>
                </a:extLst>
              </p14:cNvPr>
              <p14:cNvContentPartPr/>
              <p14:nvPr/>
            </p14:nvContentPartPr>
            <p14:xfrm>
              <a:off x="915840" y="1248480"/>
              <a:ext cx="1258920" cy="1149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54D172A-E9B5-4A22-83AF-14F8B14284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6480" y="1239120"/>
                <a:ext cx="127764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3A71210-C34B-462F-B076-0CFEEFA328B0}"/>
                  </a:ext>
                </a:extLst>
              </p14:cNvPr>
              <p14:cNvContentPartPr/>
              <p14:nvPr/>
            </p14:nvContentPartPr>
            <p14:xfrm>
              <a:off x="1565280" y="2910240"/>
              <a:ext cx="6662520" cy="2247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3A71210-C34B-462F-B076-0CFEEFA328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5920" y="2900880"/>
                <a:ext cx="6681240" cy="22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9266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背景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69E700-688F-4953-9F4C-622019F5A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75" y="1445244"/>
            <a:ext cx="6690250" cy="13811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5A01CC-7A9E-4E4B-ADB9-16B3A867A574}"/>
              </a:ext>
            </a:extLst>
          </p:cNvPr>
          <p:cNvSpPr txBox="1"/>
          <p:nvPr/>
        </p:nvSpPr>
        <p:spPr>
          <a:xfrm>
            <a:off x="838200" y="5042941"/>
            <a:ext cx="845579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语料库</a:t>
            </a:r>
            <a:r>
              <a:rPr lang="en-US" altLang="zh-CN" dirty="0"/>
              <a:t>-&gt;</a:t>
            </a:r>
            <a:r>
              <a:rPr lang="zh-CN" altLang="en-US" dirty="0"/>
              <a:t>词向量</a:t>
            </a:r>
          </a:p>
          <a:p>
            <a:r>
              <a:rPr lang="zh-CN" altLang="en-US" dirty="0"/>
              <a:t>首先基于语料库构建词的共现矩阵，然后基于共现矩阵和</a:t>
            </a:r>
            <a:r>
              <a:rPr lang="en-US" altLang="zh-CN" dirty="0" err="1"/>
              <a:t>GloVe</a:t>
            </a:r>
            <a:r>
              <a:rPr lang="zh-CN" altLang="en-US" dirty="0"/>
              <a:t>模型学习词向量</a:t>
            </a:r>
            <a:br>
              <a:rPr lang="zh-CN" altLang="en-US" dirty="0"/>
            </a:br>
            <a:r>
              <a:rPr lang="zh-CN" altLang="en-US" dirty="0"/>
              <a:t>开始 </a:t>
            </a:r>
            <a:r>
              <a:rPr lang="en-US" altLang="zh-CN" dirty="0"/>
              <a:t>-&gt; </a:t>
            </a:r>
            <a:r>
              <a:rPr lang="zh-CN" altLang="en-US" dirty="0"/>
              <a:t>统计共现矩阵 </a:t>
            </a:r>
            <a:r>
              <a:rPr lang="en-US" altLang="zh-CN" dirty="0"/>
              <a:t>-&gt; </a:t>
            </a:r>
            <a:r>
              <a:rPr lang="zh-CN" altLang="en-US" dirty="0"/>
              <a:t>训练词向量 </a:t>
            </a:r>
            <a:r>
              <a:rPr lang="en-US" altLang="zh-CN" dirty="0"/>
              <a:t>-&gt; </a:t>
            </a:r>
            <a:r>
              <a:rPr lang="zh-CN" altLang="en-US" dirty="0"/>
              <a:t>结束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6F45CF6-E90B-48BA-A2C7-F17D4795008E}"/>
              </a:ext>
            </a:extLst>
          </p:cNvPr>
          <p:cNvGraphicFramePr>
            <a:graphicFrameLocks noGrp="1"/>
          </p:cNvGraphicFramePr>
          <p:nvPr/>
        </p:nvGraphicFramePr>
        <p:xfrm>
          <a:off x="3476691" y="3307031"/>
          <a:ext cx="5738211" cy="1198896"/>
        </p:xfrm>
        <a:graphic>
          <a:graphicData uri="http://schemas.openxmlformats.org/drawingml/2006/table">
            <a:tbl>
              <a:tblPr/>
              <a:tblGrid>
                <a:gridCol w="1912737">
                  <a:extLst>
                    <a:ext uri="{9D8B030D-6E8A-4147-A177-3AD203B41FA5}">
                      <a16:colId xmlns:a16="http://schemas.microsoft.com/office/drawing/2014/main" val="2606715184"/>
                    </a:ext>
                  </a:extLst>
                </a:gridCol>
                <a:gridCol w="1912737">
                  <a:extLst>
                    <a:ext uri="{9D8B030D-6E8A-4147-A177-3AD203B41FA5}">
                      <a16:colId xmlns:a16="http://schemas.microsoft.com/office/drawing/2014/main" val="4033301982"/>
                    </a:ext>
                  </a:extLst>
                </a:gridCol>
                <a:gridCol w="1912737">
                  <a:extLst>
                    <a:ext uri="{9D8B030D-6E8A-4147-A177-3AD203B41FA5}">
                      <a16:colId xmlns:a16="http://schemas.microsoft.com/office/drawing/2014/main" val="3497141920"/>
                    </a:ext>
                  </a:extLst>
                </a:gridCol>
              </a:tblGrid>
              <a:tr h="399632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  <a:latin typeface="KaTeX_Main"/>
                          <a:ea typeface="Microsoft YaHei" panose="020B0503020204020204" pitchFamily="34" charset="-122"/>
                        </a:rPr>
                        <a:t>P(</a:t>
                      </a:r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  <a:latin typeface="KaTeX_Main"/>
                          <a:ea typeface="Microsoft YaHei" panose="020B0503020204020204" pitchFamily="34" charset="-122"/>
                        </a:rPr>
                        <a:t>k|ice</a:t>
                      </a:r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  <a:latin typeface="KaTeX_Main"/>
                          <a:ea typeface="Microsoft YaHei" panose="020B0503020204020204" pitchFamily="34" charset="-122"/>
                        </a:rPr>
                        <a:t>)/p(</a:t>
                      </a:r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  <a:latin typeface="KaTeX_Main"/>
                          <a:ea typeface="Microsoft YaHei" panose="020B0503020204020204" pitchFamily="34" charset="-122"/>
                        </a:rPr>
                        <a:t>k|steam</a:t>
                      </a:r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  <a:latin typeface="KaTeX_Main"/>
                          <a:ea typeface="Microsoft YaHei" panose="020B0503020204020204" pitchFamily="34" charset="-122"/>
                        </a:rPr>
                        <a:t>)​</a:t>
                      </a:r>
                      <a:r>
                        <a:rPr lang="zh-CN" altLang="en-US" b="1" dirty="0">
                          <a:solidFill>
                            <a:srgbClr val="4F4F4F"/>
                          </a:solidFill>
                          <a:effectLst/>
                        </a:rPr>
                        <a:t>的值</a:t>
                      </a:r>
                    </a:p>
                  </a:txBody>
                  <a:tcPr marL="38100" marR="38100" marT="38100" marB="38100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单词</a:t>
                      </a:r>
                      <a:r>
                        <a:rPr lang="en-US" b="1">
                          <a:solidFill>
                            <a:srgbClr val="4F4F4F"/>
                          </a:solidFill>
                          <a:effectLst/>
                        </a:rPr>
                        <a:t>j,k</a:t>
                      </a:r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相关</a:t>
                      </a:r>
                    </a:p>
                  </a:txBody>
                  <a:tcPr marL="38100" marR="38100" marT="38100" marB="38100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单词</a:t>
                      </a:r>
                      <a:r>
                        <a:rPr lang="en-US" b="1">
                          <a:solidFill>
                            <a:srgbClr val="4F4F4F"/>
                          </a:solidFill>
                          <a:effectLst/>
                        </a:rPr>
                        <a:t>j,k</a:t>
                      </a:r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不相关</a:t>
                      </a:r>
                    </a:p>
                  </a:txBody>
                  <a:tcPr marL="38100" marR="38100" marT="38100" marB="38100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06446"/>
                  </a:ext>
                </a:extLst>
              </a:tr>
              <a:tr h="399632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单词</a:t>
                      </a:r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</a:rPr>
                        <a:t>i,k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相关</a:t>
                      </a:r>
                    </a:p>
                  </a:txBody>
                  <a:tcPr marL="38100" marR="38100" marT="38100" marB="38100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接近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很大</a:t>
                      </a:r>
                    </a:p>
                  </a:txBody>
                  <a:tcPr marL="38100" marR="38100" marT="38100" marB="38100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565532"/>
                  </a:ext>
                </a:extLst>
              </a:tr>
              <a:tr h="399632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单词</a:t>
                      </a:r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</a:rPr>
                        <a:t>i,k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不相关</a:t>
                      </a:r>
                    </a:p>
                  </a:txBody>
                  <a:tcPr marL="38100" marR="38100" marT="38100" marB="38100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很小</a:t>
                      </a:r>
                    </a:p>
                  </a:txBody>
                  <a:tcPr marL="38100" marR="38100" marT="38100" marB="38100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接近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812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C54F230-FFE4-44AF-953B-F513EE92C72F}"/>
                  </a:ext>
                </a:extLst>
              </p14:cNvPr>
              <p14:cNvContentPartPr/>
              <p14:nvPr/>
            </p14:nvContentPartPr>
            <p14:xfrm>
              <a:off x="1823040" y="1108080"/>
              <a:ext cx="7500600" cy="4719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C54F230-FFE4-44AF-953B-F513EE92C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3680" y="1098720"/>
                <a:ext cx="7519320" cy="47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52441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1875D8E-09B2-4DF4-BC40-30DF14267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77" y="5649802"/>
            <a:ext cx="3200400" cy="10096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2B70B87-BC74-42B6-AF13-630E143F4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69" y="4451169"/>
            <a:ext cx="2914650" cy="9715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783163-AE55-4181-A245-3676E031C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904" y="3229793"/>
            <a:ext cx="2914650" cy="940483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GLOVE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199" y="1486649"/>
                <a:ext cx="1108750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zh-CN" altLang="en-US" sz="2000" dirty="0"/>
                  <a:t>：共现词频矩阵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/>
                  <a:t>：词</a:t>
                </a:r>
                <a:r>
                  <a:rPr lang="en-US" altLang="zh-CN" sz="2000" dirty="0" err="1"/>
                  <a:t>i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j</a:t>
                </a:r>
                <a:r>
                  <a:rPr lang="zh-CN" altLang="en-US" sz="2000" dirty="0"/>
                  <a:t>在文本中的共现词频（</a:t>
                </a:r>
                <a:r>
                  <a:rPr lang="en-US" altLang="zh-CN" sz="2000" dirty="0"/>
                  <a:t>10</a:t>
                </a:r>
                <a:r>
                  <a:rPr lang="zh-CN" altLang="en-US" sz="2000" dirty="0"/>
                  <a:t>个以内）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000" dirty="0"/>
                  <a:t>条件概率，表示单词</a:t>
                </a:r>
                <a:r>
                  <a:rPr lang="en-US" altLang="zh-CN" sz="2000" dirty="0"/>
                  <a:t>j</a:t>
                </a:r>
                <a:r>
                  <a:rPr lang="zh-CN" altLang="en-US" sz="2000" dirty="0"/>
                  <a:t>出现在单词</a:t>
                </a:r>
                <a:r>
                  <a:rPr lang="en-US" altLang="zh-CN" sz="2000" dirty="0" err="1"/>
                  <a:t>i</a:t>
                </a:r>
                <a:r>
                  <a:rPr lang="zh-CN" altLang="en-US" sz="2000" dirty="0"/>
                  <a:t>语境中的概率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64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486649"/>
                <a:ext cx="11087501" cy="4351338"/>
              </a:xfrm>
              <a:prstGeom prst="rect">
                <a:avLst/>
              </a:prstGeom>
              <a:blipFill>
                <a:blip r:embed="rId6"/>
                <a:stretch>
                  <a:fillRect l="-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096000" y="1926691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8423D9-21C7-4E7D-B4AD-BEE632EB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19" y="4355057"/>
            <a:ext cx="2914650" cy="971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6C4692-6E6F-472B-BE65-A5FC743C3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970" y="3107069"/>
            <a:ext cx="2558803" cy="7376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49FF46-56EE-41F5-8B74-CA512D383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1819" y="4069435"/>
            <a:ext cx="1955188" cy="5712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97E288-4E82-406D-BB50-E6B846E556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970" y="4751894"/>
            <a:ext cx="3559743" cy="5616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D6C761-9FD1-487A-9B69-B85FF534A9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1783" y="5781576"/>
            <a:ext cx="1937973" cy="3659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A57C6B-816F-4A1A-AD77-3A02AF5789A8}"/>
              </a:ext>
            </a:extLst>
          </p:cNvPr>
          <p:cNvSpPr txBox="1"/>
          <p:nvPr/>
        </p:nvSpPr>
        <p:spPr>
          <a:xfrm>
            <a:off x="691113" y="2845689"/>
            <a:ext cx="193868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算法设计过程：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1DB193-AC8A-4D9E-971C-4549A254C5DD}"/>
              </a:ext>
            </a:extLst>
          </p:cNvPr>
          <p:cNvSpPr txBox="1"/>
          <p:nvPr/>
        </p:nvSpPr>
        <p:spPr>
          <a:xfrm>
            <a:off x="4356264" y="4656167"/>
            <a:ext cx="21499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表示一个差值关系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1BE6FB-AC2D-4A88-A462-C2DDB7BF2A8F}"/>
              </a:ext>
            </a:extLst>
          </p:cNvPr>
          <p:cNvSpPr txBox="1"/>
          <p:nvPr/>
        </p:nvSpPr>
        <p:spPr>
          <a:xfrm>
            <a:off x="4389777" y="5925890"/>
            <a:ext cx="21499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右侧标量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D240A30-B035-48E5-8A72-353D627EAF55}"/>
              </a:ext>
            </a:extLst>
          </p:cNvPr>
          <p:cNvSpPr txBox="1"/>
          <p:nvPr/>
        </p:nvSpPr>
        <p:spPr>
          <a:xfrm>
            <a:off x="9403180" y="4199903"/>
            <a:ext cx="24683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可以替换成指数函数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957A3D-7EF1-4180-AEF9-B73160CA9C02}"/>
              </a:ext>
            </a:extLst>
          </p:cNvPr>
          <p:cNvSpPr txBox="1"/>
          <p:nvPr/>
        </p:nvSpPr>
        <p:spPr>
          <a:xfrm>
            <a:off x="8746213" y="2930723"/>
            <a:ext cx="9144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exp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F6B2C42-CC71-4203-A9BF-B73C72A5793C}"/>
              </a:ext>
            </a:extLst>
          </p:cNvPr>
          <p:cNvCxnSpPr>
            <a:cxnSpLocks/>
          </p:cNvCxnSpPr>
          <p:nvPr/>
        </p:nvCxnSpPr>
        <p:spPr>
          <a:xfrm flipH="1">
            <a:off x="8057757" y="5203846"/>
            <a:ext cx="2313464" cy="72204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A4D875F-A64F-4E0D-A325-63559D3B68E2}"/>
              </a:ext>
            </a:extLst>
          </p:cNvPr>
          <p:cNvSpPr txBox="1"/>
          <p:nvPr/>
        </p:nvSpPr>
        <p:spPr>
          <a:xfrm>
            <a:off x="8488780" y="6057723"/>
            <a:ext cx="9144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可统计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3BC915-D545-408A-9732-E525F4E2BDC6}"/>
              </a:ext>
            </a:extLst>
          </p:cNvPr>
          <p:cNvSpPr txBox="1"/>
          <p:nvPr/>
        </p:nvSpPr>
        <p:spPr>
          <a:xfrm>
            <a:off x="8933047" y="1654154"/>
            <a:ext cx="242075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限定条件：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对称矩阵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wi,wk</a:t>
            </a:r>
            <a:r>
              <a:rPr lang="en-US" altLang="zh-CN" dirty="0"/>
              <a:t> </a:t>
            </a:r>
            <a:r>
              <a:rPr lang="zh-CN" altLang="en-US" dirty="0"/>
              <a:t>对调后不影响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D962DE-BB3E-404A-9B76-CBD74A189C4C}"/>
              </a:ext>
            </a:extLst>
          </p:cNvPr>
          <p:cNvSpPr txBox="1"/>
          <p:nvPr/>
        </p:nvSpPr>
        <p:spPr>
          <a:xfrm>
            <a:off x="10101779" y="3331366"/>
            <a:ext cx="192024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希望减法生成一个除法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FA2E516-C646-4215-AD18-9EA3C62C1348}"/>
              </a:ext>
            </a:extLst>
          </p:cNvPr>
          <p:cNvSpPr txBox="1"/>
          <p:nvPr/>
        </p:nvSpPr>
        <p:spPr>
          <a:xfrm>
            <a:off x="7057113" y="3029516"/>
            <a:ext cx="9144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exp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139A74B-59FB-4B71-A81D-1ADA6FDDE344}"/>
              </a:ext>
            </a:extLst>
          </p:cNvPr>
          <p:cNvSpPr txBox="1"/>
          <p:nvPr/>
        </p:nvSpPr>
        <p:spPr>
          <a:xfrm>
            <a:off x="7143357" y="3982416"/>
            <a:ext cx="9144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exp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143C864E-3C3C-4407-9993-EA11FC4E927E}"/>
                  </a:ext>
                </a:extLst>
              </p14:cNvPr>
              <p14:cNvContentPartPr/>
              <p14:nvPr/>
            </p14:nvContentPartPr>
            <p14:xfrm>
              <a:off x="3421800" y="1014840"/>
              <a:ext cx="24840" cy="183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143C864E-3C3C-4407-9993-EA11FC4E92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2440" y="1005480"/>
                <a:ext cx="43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EA59DF9-114B-40CE-BCE5-B7AD61CEC8E0}"/>
                  </a:ext>
                </a:extLst>
              </p14:cNvPr>
              <p14:cNvContentPartPr/>
              <p14:nvPr/>
            </p14:nvContentPartPr>
            <p14:xfrm>
              <a:off x="1109160" y="44280"/>
              <a:ext cx="9236520" cy="6607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EA59DF9-114B-40CE-BCE5-B7AD61CEC8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99800" y="34920"/>
                <a:ext cx="9255240" cy="66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4287DE1-1D73-4287-A78B-466E07802CF6}"/>
                  </a:ext>
                </a:extLst>
              </p14:cNvPr>
              <p14:cNvContentPartPr/>
              <p14:nvPr/>
            </p14:nvContentPartPr>
            <p14:xfrm>
              <a:off x="5362200" y="2464920"/>
              <a:ext cx="5917320" cy="39549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4287DE1-1D73-4287-A78B-466E07802CF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52840" y="2455560"/>
                <a:ext cx="5936040" cy="39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22303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6539</TotalTime>
  <Words>1673</Words>
  <Application>Microsoft Office PowerPoint</Application>
  <PresentationFormat>宽屏</PresentationFormat>
  <Paragraphs>317</Paragraphs>
  <Slides>62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2" baseType="lpstr">
      <vt:lpstr>-apple-system</vt:lpstr>
      <vt:lpstr>KaTeX_Main</vt:lpstr>
      <vt:lpstr>pingfang SC</vt:lpstr>
      <vt:lpstr>Microsoft YaHei</vt:lpstr>
      <vt:lpstr>Arial</vt:lpstr>
      <vt:lpstr>Calibri</vt:lpstr>
      <vt:lpstr>Calibri Light</vt:lpstr>
      <vt:lpstr>Cambria Math</vt:lpstr>
      <vt:lpstr>Lato</vt:lpstr>
      <vt:lpstr>Office 主题​​</vt:lpstr>
      <vt:lpstr>机器阅读理解 Lesson-02 常见机器阅读理解模型（一）</vt:lpstr>
      <vt:lpstr>目录</vt:lpstr>
      <vt:lpstr>1/4 Glove&amp;TextCNN</vt:lpstr>
      <vt:lpstr>词的表示</vt:lpstr>
      <vt:lpstr>Word2vec 回顾</vt:lpstr>
      <vt:lpstr>Word2vec 问题</vt:lpstr>
      <vt:lpstr>GLOVE</vt:lpstr>
      <vt:lpstr>背景</vt:lpstr>
      <vt:lpstr>GLOVE</vt:lpstr>
      <vt:lpstr>GLOVE</vt:lpstr>
      <vt:lpstr>预训练模型获取</vt:lpstr>
      <vt:lpstr>概述</vt:lpstr>
      <vt:lpstr>什么是卷积运算</vt:lpstr>
      <vt:lpstr>例子</vt:lpstr>
      <vt:lpstr>从神经网络到卷积神经网络</vt:lpstr>
      <vt:lpstr>各层级结构</vt:lpstr>
      <vt:lpstr>TextCNN网络结构</vt:lpstr>
      <vt:lpstr>输入层设计</vt:lpstr>
      <vt:lpstr>问题</vt:lpstr>
      <vt:lpstr>超参数</vt:lpstr>
      <vt:lpstr>其他工作</vt:lpstr>
      <vt:lpstr>结论</vt:lpstr>
      <vt:lpstr>附论文地址：</vt:lpstr>
      <vt:lpstr>2/4 Attention机制</vt:lpstr>
      <vt:lpstr>什么是Attention</vt:lpstr>
      <vt:lpstr>Seq2Seq</vt:lpstr>
      <vt:lpstr>使用Attention</vt:lpstr>
      <vt:lpstr>加权的和</vt:lpstr>
      <vt:lpstr>KQV 的直观解释</vt:lpstr>
      <vt:lpstr>直观方式</vt:lpstr>
      <vt:lpstr>相似度计算方法</vt:lpstr>
      <vt:lpstr>Attention 类型</vt:lpstr>
      <vt:lpstr>Global Attention</vt:lpstr>
      <vt:lpstr>Local Attention</vt:lpstr>
      <vt:lpstr>Transformer 模型架构</vt:lpstr>
      <vt:lpstr>Self-Attenton：</vt:lpstr>
      <vt:lpstr>Self-Attenton：</vt:lpstr>
      <vt:lpstr>Self-Attenton：</vt:lpstr>
      <vt:lpstr>Scaled Product Self-Attenton：</vt:lpstr>
      <vt:lpstr>Self-Attenton：</vt:lpstr>
      <vt:lpstr>3/4 Attentive Reader &amp; Impatient Reader </vt:lpstr>
      <vt:lpstr>背景</vt:lpstr>
      <vt:lpstr>数据构建</vt:lpstr>
      <vt:lpstr>模型架构</vt:lpstr>
      <vt:lpstr>Attentive Reader</vt:lpstr>
      <vt:lpstr>Impatient Reader</vt:lpstr>
      <vt:lpstr>效果</vt:lpstr>
      <vt:lpstr>匹配模型</vt:lpstr>
      <vt:lpstr>4/4 Bi-DAF </vt:lpstr>
      <vt:lpstr>双向Attention机制</vt:lpstr>
      <vt:lpstr>模型结构</vt:lpstr>
      <vt:lpstr>编码层</vt:lpstr>
      <vt:lpstr>编码层</vt:lpstr>
      <vt:lpstr>编码层</vt:lpstr>
      <vt:lpstr>交互层</vt:lpstr>
      <vt:lpstr>交互层</vt:lpstr>
      <vt:lpstr>PowerPoint 演示文稿</vt:lpstr>
      <vt:lpstr>输出层</vt:lpstr>
      <vt:lpstr>代码</vt:lpstr>
      <vt:lpstr>论文与参考资料</vt:lpstr>
      <vt:lpstr>总结</vt:lpstr>
      <vt:lpstr>作业 （HOMEWORK）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Raytine</cp:lastModifiedBy>
  <cp:revision>701</cp:revision>
  <dcterms:created xsi:type="dcterms:W3CDTF">2019-08-30T07:45:14Z</dcterms:created>
  <dcterms:modified xsi:type="dcterms:W3CDTF">2020-11-08T06:34:20Z</dcterms:modified>
</cp:coreProperties>
</file>